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44"/>
  </p:notesMasterIdLst>
  <p:sldIdLst>
    <p:sldId id="504" r:id="rId2"/>
    <p:sldId id="505" r:id="rId3"/>
    <p:sldId id="506" r:id="rId4"/>
    <p:sldId id="436" r:id="rId5"/>
    <p:sldId id="302" r:id="rId6"/>
    <p:sldId id="486" r:id="rId7"/>
    <p:sldId id="360" r:id="rId8"/>
    <p:sldId id="362" r:id="rId9"/>
    <p:sldId id="359" r:id="rId10"/>
    <p:sldId id="364" r:id="rId11"/>
    <p:sldId id="487" r:id="rId12"/>
    <p:sldId id="485" r:id="rId13"/>
    <p:sldId id="349" r:id="rId14"/>
    <p:sldId id="361" r:id="rId15"/>
    <p:sldId id="488" r:id="rId16"/>
    <p:sldId id="489" r:id="rId17"/>
    <p:sldId id="490" r:id="rId18"/>
    <p:sldId id="491" r:id="rId19"/>
    <p:sldId id="492" r:id="rId20"/>
    <p:sldId id="493" r:id="rId21"/>
    <p:sldId id="331" r:id="rId22"/>
    <p:sldId id="494" r:id="rId23"/>
    <p:sldId id="345" r:id="rId24"/>
    <p:sldId id="346" r:id="rId25"/>
    <p:sldId id="347" r:id="rId26"/>
    <p:sldId id="348" r:id="rId27"/>
    <p:sldId id="350" r:id="rId28"/>
    <p:sldId id="354" r:id="rId29"/>
    <p:sldId id="458" r:id="rId30"/>
    <p:sldId id="355" r:id="rId31"/>
    <p:sldId id="444" r:id="rId32"/>
    <p:sldId id="357" r:id="rId33"/>
    <p:sldId id="358" r:id="rId34"/>
    <p:sldId id="438" r:id="rId35"/>
    <p:sldId id="442" r:id="rId36"/>
    <p:sldId id="440" r:id="rId37"/>
    <p:sldId id="441" r:id="rId38"/>
    <p:sldId id="384" r:id="rId39"/>
    <p:sldId id="501" r:id="rId40"/>
    <p:sldId id="502" r:id="rId41"/>
    <p:sldId id="503" r:id="rId42"/>
    <p:sldId id="500"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61" autoAdjust="0"/>
    <p:restoredTop sz="94595" autoAdjust="0"/>
  </p:normalViewPr>
  <p:slideViewPr>
    <p:cSldViewPr>
      <p:cViewPr varScale="1">
        <p:scale>
          <a:sx n="51" d="100"/>
          <a:sy n="51" d="100"/>
        </p:scale>
        <p:origin x="167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EAE01F7-E09D-4CF7-A38B-B9749400E976}"/>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19459" name="Rectangle 3">
            <a:extLst>
              <a:ext uri="{FF2B5EF4-FFF2-40B4-BE49-F238E27FC236}">
                <a16:creationId xmlns:a16="http://schemas.microsoft.com/office/drawing/2014/main" id="{4876FC18-8CAD-4EBF-8139-4D818E6E2482}"/>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en-US"/>
          </a:p>
        </p:txBody>
      </p:sp>
      <p:sp>
        <p:nvSpPr>
          <p:cNvPr id="3076" name="Rectangle 4">
            <a:extLst>
              <a:ext uri="{FF2B5EF4-FFF2-40B4-BE49-F238E27FC236}">
                <a16:creationId xmlns:a16="http://schemas.microsoft.com/office/drawing/2014/main" id="{D9B69561-3455-43BA-8210-6D64E103691D}"/>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a:extLst>
              <a:ext uri="{FF2B5EF4-FFF2-40B4-BE49-F238E27FC236}">
                <a16:creationId xmlns:a16="http://schemas.microsoft.com/office/drawing/2014/main" id="{DC4CA0EE-49B0-4D50-8D36-EA531CC6D4E1}"/>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9462" name="Rectangle 6">
            <a:extLst>
              <a:ext uri="{FF2B5EF4-FFF2-40B4-BE49-F238E27FC236}">
                <a16:creationId xmlns:a16="http://schemas.microsoft.com/office/drawing/2014/main" id="{5E97088D-36DE-46CF-9D08-421AAF07DF61}"/>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19463" name="Rectangle 7">
            <a:extLst>
              <a:ext uri="{FF2B5EF4-FFF2-40B4-BE49-F238E27FC236}">
                <a16:creationId xmlns:a16="http://schemas.microsoft.com/office/drawing/2014/main" id="{81E457B9-0C46-49A0-9B86-06902C79F1B7}"/>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EDF24E71-3E62-4041-98D9-BFEC3CC13D2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4E05E2EF-4BC9-47B1-9DCE-32871A9F617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C579593-F2DC-47AC-ACD2-026C4C98FC71}" type="slidenum">
              <a:rPr lang="en-US" altLang="en-US" smtClean="0">
                <a:latin typeface="Times New Roman" panose="02020603050405020304" pitchFamily="18" charset="0"/>
              </a:rPr>
              <a:pPr/>
              <a:t>1</a:t>
            </a:fld>
            <a:endParaRPr lang="en-US" altLang="en-US">
              <a:latin typeface="Times New Roman" panose="02020603050405020304" pitchFamily="18" charset="0"/>
            </a:endParaRPr>
          </a:p>
        </p:txBody>
      </p:sp>
      <p:sp>
        <p:nvSpPr>
          <p:cNvPr id="4099" name="Rectangle 2">
            <a:extLst>
              <a:ext uri="{FF2B5EF4-FFF2-40B4-BE49-F238E27FC236}">
                <a16:creationId xmlns:a16="http://schemas.microsoft.com/office/drawing/2014/main" id="{BB9660BC-5302-40D2-87CE-83799F5CE322}"/>
              </a:ext>
            </a:extLst>
          </p:cNvPr>
          <p:cNvSpPr>
            <a:spLocks noChangeArrowheads="1" noTextEdit="1"/>
          </p:cNvSpPr>
          <p:nvPr>
            <p:ph type="sldImg"/>
          </p:nvPr>
        </p:nvSpPr>
        <p:spPr>
          <a:xfrm>
            <a:off x="1152525" y="692150"/>
            <a:ext cx="4554538" cy="3416300"/>
          </a:xfrm>
          <a:noFill/>
          <a:ln w="12700" cap="flat">
            <a:solidFill>
              <a:schemeClr val="tx1"/>
            </a:solidFill>
          </a:ln>
        </p:spPr>
      </p:sp>
      <p:sp>
        <p:nvSpPr>
          <p:cNvPr id="4100" name="Rectangle 3">
            <a:extLst>
              <a:ext uri="{FF2B5EF4-FFF2-40B4-BE49-F238E27FC236}">
                <a16:creationId xmlns:a16="http://schemas.microsoft.com/office/drawing/2014/main" id="{C81435CC-2B69-42EB-B4E2-71401B88D1D6}"/>
              </a:ext>
            </a:extLst>
          </p:cNvPr>
          <p:cNvSpPr>
            <a:spLocks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75" tIns="44443" rIns="90475" bIns="44443"/>
          <a:lstStyle/>
          <a:p>
            <a:pPr eaLnBrk="1" hangingPunct="1"/>
            <a:r>
              <a:rPr lang="en-US" altLang="en-US"/>
              <a:t>Black slide for post-presentation discussion.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9AB867BC-BDA0-4156-81EA-B777197253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92C2048-C454-4E6C-B6E4-C8418EE91565}" type="slidenum">
              <a:rPr lang="en-US" altLang="en-US" smtClean="0">
                <a:latin typeface="Times New Roman" panose="02020603050405020304" pitchFamily="18" charset="0"/>
              </a:rPr>
              <a:pPr/>
              <a:t>21</a:t>
            </a:fld>
            <a:endParaRPr lang="en-US" altLang="en-US">
              <a:latin typeface="Times New Roman" panose="02020603050405020304" pitchFamily="18" charset="0"/>
            </a:endParaRPr>
          </a:p>
        </p:txBody>
      </p:sp>
      <p:sp>
        <p:nvSpPr>
          <p:cNvPr id="33795" name="Rectangle 2">
            <a:extLst>
              <a:ext uri="{FF2B5EF4-FFF2-40B4-BE49-F238E27FC236}">
                <a16:creationId xmlns:a16="http://schemas.microsoft.com/office/drawing/2014/main" id="{2B7024E2-EE8B-406A-842F-E9A5FDCB7CDE}"/>
              </a:ext>
            </a:extLst>
          </p:cNvPr>
          <p:cNvSpPr>
            <a:spLocks noRot="1" noChangeArrowheads="1" noTextEdit="1"/>
          </p:cNvSpPr>
          <p:nvPr>
            <p:ph type="sldImg"/>
          </p:nvPr>
        </p:nvSpPr>
        <p:spPr>
          <a:xfrm>
            <a:off x="1158875" y="681038"/>
            <a:ext cx="4540250" cy="3405187"/>
          </a:xfrm>
          <a:ln/>
        </p:spPr>
      </p:sp>
      <p:sp>
        <p:nvSpPr>
          <p:cNvPr id="33796" name="Rectangle 3">
            <a:extLst>
              <a:ext uri="{FF2B5EF4-FFF2-40B4-BE49-F238E27FC236}">
                <a16:creationId xmlns:a16="http://schemas.microsoft.com/office/drawing/2014/main" id="{A727B5C2-2FC4-430C-886C-B0EA8A6E9C87}"/>
              </a:ext>
            </a:extLst>
          </p:cNvPr>
          <p:cNvSpPr>
            <a:spLocks noGrp="1" noChangeArrowheads="1"/>
          </p:cNvSpPr>
          <p:nvPr>
            <p:ph type="body" idx="1"/>
          </p:nvPr>
        </p:nvSpPr>
        <p:spPr>
          <a:xfrm>
            <a:off x="914400" y="4313238"/>
            <a:ext cx="5029200" cy="4162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Or this, depending on circumstances.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EB991CD1-EC21-4F0F-8933-8C7CE9223A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1BA2BF3-5ED1-48EE-81F7-39F611C681D3}" type="slidenum">
              <a:rPr lang="en-US" altLang="en-US" smtClean="0">
                <a:latin typeface="Times New Roman" panose="02020603050405020304" pitchFamily="18" charset="0"/>
              </a:rPr>
              <a:pPr/>
              <a:t>23</a:t>
            </a:fld>
            <a:endParaRPr lang="en-US" altLang="en-US">
              <a:latin typeface="Times New Roman" panose="02020603050405020304" pitchFamily="18" charset="0"/>
            </a:endParaRPr>
          </a:p>
        </p:txBody>
      </p:sp>
      <p:sp>
        <p:nvSpPr>
          <p:cNvPr id="36867" name="Rectangle 2">
            <a:extLst>
              <a:ext uri="{FF2B5EF4-FFF2-40B4-BE49-F238E27FC236}">
                <a16:creationId xmlns:a16="http://schemas.microsoft.com/office/drawing/2014/main" id="{4C4E8D50-5019-4E92-9192-329A34D3E2EF}"/>
              </a:ext>
            </a:extLst>
          </p:cNvPr>
          <p:cNvSpPr>
            <a:spLocks noRot="1" noChangeArrowheads="1" noTextEdit="1"/>
          </p:cNvSpPr>
          <p:nvPr>
            <p:ph type="sldImg"/>
          </p:nvPr>
        </p:nvSpPr>
        <p:spPr>
          <a:xfrm>
            <a:off x="1158875" y="681038"/>
            <a:ext cx="4540250" cy="3405187"/>
          </a:xfrm>
          <a:ln/>
        </p:spPr>
      </p:sp>
      <p:sp>
        <p:nvSpPr>
          <p:cNvPr id="36868" name="Rectangle 3">
            <a:extLst>
              <a:ext uri="{FF2B5EF4-FFF2-40B4-BE49-F238E27FC236}">
                <a16:creationId xmlns:a16="http://schemas.microsoft.com/office/drawing/2014/main" id="{115449F9-BC6F-45D7-987D-A1BB67C1FB4E}"/>
              </a:ext>
            </a:extLst>
          </p:cNvPr>
          <p:cNvSpPr>
            <a:spLocks noGrp="1" noChangeArrowheads="1"/>
          </p:cNvSpPr>
          <p:nvPr>
            <p:ph type="body" idx="1"/>
          </p:nvPr>
        </p:nvSpPr>
        <p:spPr>
          <a:xfrm>
            <a:off x="914400" y="4313238"/>
            <a:ext cx="5029200" cy="4162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Do you see any “watch out” situations?</a:t>
            </a:r>
          </a:p>
          <a:p>
            <a:pPr eaLnBrk="1" hangingPunct="1"/>
            <a:endParaRPr lang="en-US" altLang="en-US"/>
          </a:p>
          <a:p>
            <a:pPr eaLnBrk="1" hangingPunct="1"/>
            <a:r>
              <a:rPr lang="en-US" altLang="en-US"/>
              <a:t>Fuel can stacked next to creek…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470DDE49-5BF8-41E5-B8E4-476A5EBF8D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EF118C3-606D-4D28-B5AB-7788463002AD}" type="slidenum">
              <a:rPr lang="en-US" altLang="en-US" smtClean="0">
                <a:latin typeface="Times New Roman" panose="02020603050405020304" pitchFamily="18" charset="0"/>
              </a:rPr>
              <a:pPr/>
              <a:t>24</a:t>
            </a:fld>
            <a:endParaRPr lang="en-US" altLang="en-US">
              <a:latin typeface="Times New Roman" panose="02020603050405020304" pitchFamily="18" charset="0"/>
            </a:endParaRPr>
          </a:p>
        </p:txBody>
      </p:sp>
      <p:sp>
        <p:nvSpPr>
          <p:cNvPr id="38915" name="Rectangle 2">
            <a:extLst>
              <a:ext uri="{FF2B5EF4-FFF2-40B4-BE49-F238E27FC236}">
                <a16:creationId xmlns:a16="http://schemas.microsoft.com/office/drawing/2014/main" id="{363D840A-924B-42C9-BF9D-2443A1779A1B}"/>
              </a:ext>
            </a:extLst>
          </p:cNvPr>
          <p:cNvSpPr>
            <a:spLocks noRot="1" noChangeArrowheads="1" noTextEdit="1"/>
          </p:cNvSpPr>
          <p:nvPr>
            <p:ph type="sldImg"/>
          </p:nvPr>
        </p:nvSpPr>
        <p:spPr>
          <a:xfrm>
            <a:off x="1158875" y="681038"/>
            <a:ext cx="4540250" cy="3405187"/>
          </a:xfrm>
          <a:ln/>
        </p:spPr>
      </p:sp>
      <p:sp>
        <p:nvSpPr>
          <p:cNvPr id="38916" name="Rectangle 3">
            <a:extLst>
              <a:ext uri="{FF2B5EF4-FFF2-40B4-BE49-F238E27FC236}">
                <a16:creationId xmlns:a16="http://schemas.microsoft.com/office/drawing/2014/main" id="{FB1D8D87-C1E4-45FB-BAE6-EE5DFF4FA38B}"/>
              </a:ext>
            </a:extLst>
          </p:cNvPr>
          <p:cNvSpPr>
            <a:spLocks noGrp="1" noChangeArrowheads="1"/>
          </p:cNvSpPr>
          <p:nvPr>
            <p:ph type="body" idx="1"/>
          </p:nvPr>
        </p:nvSpPr>
        <p:spPr>
          <a:xfrm>
            <a:off x="914400" y="4313238"/>
            <a:ext cx="5029200" cy="4162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Every pump and fuel can should have a liner and crews should know how to handle spills. </a:t>
            </a:r>
          </a:p>
          <a:p>
            <a:pPr eaLnBrk="1" hangingPunct="1"/>
            <a:endParaRPr lang="en-US" altLang="en-US"/>
          </a:p>
          <a:p>
            <a:pPr eaLnBrk="1" hangingPunct="1"/>
            <a:r>
              <a:rPr lang="en-US" altLang="en-US"/>
              <a:t>Water source locations need to consider fish habitat. Consult with resource advisor. Use appropriate filters.</a:t>
            </a:r>
          </a:p>
          <a:p>
            <a:pPr eaLnBrk="1" hangingPunct="1"/>
            <a:r>
              <a:rPr lang="en-US" altLang="en-US"/>
              <a:t>Rehab to resemble natural conditions.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1A475FFD-0AD5-4693-A668-ADC22C04305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91998E9-4944-469E-820F-14DFEE640C15}" type="slidenum">
              <a:rPr lang="en-US" altLang="en-US" smtClean="0">
                <a:latin typeface="Times New Roman" panose="02020603050405020304" pitchFamily="18" charset="0"/>
              </a:rPr>
              <a:pPr/>
              <a:t>27</a:t>
            </a:fld>
            <a:endParaRPr lang="en-US" altLang="en-US">
              <a:latin typeface="Times New Roman" panose="02020603050405020304" pitchFamily="18" charset="0"/>
            </a:endParaRPr>
          </a:p>
        </p:txBody>
      </p:sp>
      <p:sp>
        <p:nvSpPr>
          <p:cNvPr id="43011" name="Rectangle 2">
            <a:extLst>
              <a:ext uri="{FF2B5EF4-FFF2-40B4-BE49-F238E27FC236}">
                <a16:creationId xmlns:a16="http://schemas.microsoft.com/office/drawing/2014/main" id="{7D8D18AA-5816-4432-B480-8E0F89E7FD4A}"/>
              </a:ext>
            </a:extLst>
          </p:cNvPr>
          <p:cNvSpPr>
            <a:spLocks noRot="1" noChangeArrowheads="1" noTextEdit="1"/>
          </p:cNvSpPr>
          <p:nvPr>
            <p:ph type="sldImg"/>
          </p:nvPr>
        </p:nvSpPr>
        <p:spPr>
          <a:xfrm>
            <a:off x="1158875" y="681038"/>
            <a:ext cx="4540250" cy="3405187"/>
          </a:xfrm>
          <a:ln/>
        </p:spPr>
      </p:sp>
      <p:sp>
        <p:nvSpPr>
          <p:cNvPr id="43012" name="Rectangle 3">
            <a:extLst>
              <a:ext uri="{FF2B5EF4-FFF2-40B4-BE49-F238E27FC236}">
                <a16:creationId xmlns:a16="http://schemas.microsoft.com/office/drawing/2014/main" id="{00894286-EB58-40E1-9A18-C79CD4637C6D}"/>
              </a:ext>
            </a:extLst>
          </p:cNvPr>
          <p:cNvSpPr>
            <a:spLocks noGrp="1" noChangeArrowheads="1"/>
          </p:cNvSpPr>
          <p:nvPr>
            <p:ph type="body" idx="1"/>
          </p:nvPr>
        </p:nvSpPr>
        <p:spPr>
          <a:xfrm>
            <a:off x="914400" y="4313238"/>
            <a:ext cx="5029200" cy="4162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This was a natural helispot on a fire in the Anaconda-Pintler Wilderness. Do you see any problems with it?</a:t>
            </a:r>
          </a:p>
          <a:p>
            <a:pPr eaLnBrk="1" hangingPunct="1"/>
            <a:endParaRPr lang="en-US" altLang="en-US"/>
          </a:p>
          <a:p>
            <a:pPr eaLnBrk="1" hangingPunct="1"/>
            <a:r>
              <a:rPr lang="en-US" altLang="en-US"/>
              <a:t>At top of fire….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DAA2C965-992E-4AFD-8624-9F874101CC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638E808-EAB2-41AB-A8DC-46E3587BE232}" type="slidenum">
              <a:rPr lang="en-US" altLang="en-US" smtClean="0">
                <a:latin typeface="Times New Roman" panose="02020603050405020304" pitchFamily="18" charset="0"/>
              </a:rPr>
              <a:pPr/>
              <a:t>32</a:t>
            </a:fld>
            <a:endParaRPr lang="en-US" altLang="en-US">
              <a:latin typeface="Times New Roman" panose="02020603050405020304" pitchFamily="18" charset="0"/>
            </a:endParaRPr>
          </a:p>
        </p:txBody>
      </p:sp>
      <p:sp>
        <p:nvSpPr>
          <p:cNvPr id="49155" name="Rectangle 2">
            <a:extLst>
              <a:ext uri="{FF2B5EF4-FFF2-40B4-BE49-F238E27FC236}">
                <a16:creationId xmlns:a16="http://schemas.microsoft.com/office/drawing/2014/main" id="{AE027F1E-98FE-4B3D-BF41-FEA6A998ED68}"/>
              </a:ext>
            </a:extLst>
          </p:cNvPr>
          <p:cNvSpPr>
            <a:spLocks noRot="1" noChangeArrowheads="1" noTextEdit="1"/>
          </p:cNvSpPr>
          <p:nvPr>
            <p:ph type="sldImg"/>
          </p:nvPr>
        </p:nvSpPr>
        <p:spPr>
          <a:xfrm>
            <a:off x="1158875" y="681038"/>
            <a:ext cx="4540250" cy="3405187"/>
          </a:xfrm>
          <a:ln/>
        </p:spPr>
      </p:sp>
      <p:sp>
        <p:nvSpPr>
          <p:cNvPr id="49156" name="Rectangle 3">
            <a:extLst>
              <a:ext uri="{FF2B5EF4-FFF2-40B4-BE49-F238E27FC236}">
                <a16:creationId xmlns:a16="http://schemas.microsoft.com/office/drawing/2014/main" id="{93ED40AE-F050-4D58-AECB-FAA042A353F1}"/>
              </a:ext>
            </a:extLst>
          </p:cNvPr>
          <p:cNvSpPr>
            <a:spLocks noGrp="1" noChangeArrowheads="1"/>
          </p:cNvSpPr>
          <p:nvPr>
            <p:ph type="body" idx="1"/>
          </p:nvPr>
        </p:nvSpPr>
        <p:spPr>
          <a:xfrm>
            <a:off x="914400" y="4313238"/>
            <a:ext cx="5029200" cy="4162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Do you want to allow campfires? How much firewood is appropriate, and can it be chain sawed (if in wilderness)?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16730AE-B0A0-46BA-A4FF-DDFE5444C4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F881455-D4D5-4BFC-A3F5-9C74B3AD5A94}" type="slidenum">
              <a:rPr lang="en-US" altLang="en-US" smtClean="0">
                <a:latin typeface="Times New Roman" panose="02020603050405020304" pitchFamily="18" charset="0"/>
              </a:rPr>
              <a:pPr/>
              <a:t>33</a:t>
            </a:fld>
            <a:endParaRPr lang="en-US" altLang="en-US">
              <a:latin typeface="Times New Roman" panose="02020603050405020304" pitchFamily="18" charset="0"/>
            </a:endParaRPr>
          </a:p>
        </p:txBody>
      </p:sp>
      <p:sp>
        <p:nvSpPr>
          <p:cNvPr id="51203" name="Rectangle 2">
            <a:extLst>
              <a:ext uri="{FF2B5EF4-FFF2-40B4-BE49-F238E27FC236}">
                <a16:creationId xmlns:a16="http://schemas.microsoft.com/office/drawing/2014/main" id="{EF1A576D-E11F-4546-B87B-A5D2A1820745}"/>
              </a:ext>
            </a:extLst>
          </p:cNvPr>
          <p:cNvSpPr>
            <a:spLocks noRot="1" noChangeArrowheads="1" noTextEdit="1"/>
          </p:cNvSpPr>
          <p:nvPr>
            <p:ph type="sldImg"/>
          </p:nvPr>
        </p:nvSpPr>
        <p:spPr>
          <a:ln/>
        </p:spPr>
      </p:sp>
      <p:sp>
        <p:nvSpPr>
          <p:cNvPr id="51204" name="Rectangle 3">
            <a:extLst>
              <a:ext uri="{FF2B5EF4-FFF2-40B4-BE49-F238E27FC236}">
                <a16:creationId xmlns:a16="http://schemas.microsoft.com/office/drawing/2014/main" id="{551AECE2-C9EB-45CD-94D9-9B283232715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hangingPunct="1"/>
            <a:r>
              <a:rPr lang="en-US" altLang="en-US"/>
              <a:t>Sanitation requirements can be met in different ways, depending on the number of people, length of stay, and site conditions. </a:t>
            </a:r>
          </a:p>
          <a:p>
            <a:pPr marL="228600" indent="-228600" eaLnBrk="1" hangingPunct="1"/>
            <a:r>
              <a:rPr lang="en-US" altLang="en-US"/>
              <a:t>In some situations (fragile, rocky, or high elevation sites with slow decomposition), the district may decide to buy “river-style” portapotties (or split the cost with the fire). The one on the right proved more stable in field conditions and removable containers can be swapped out of the main base. The keys to making this system work are:</a:t>
            </a:r>
          </a:p>
          <a:p>
            <a:pPr marL="228600" indent="-228600" eaLnBrk="1" hangingPunct="1">
              <a:buFontTx/>
              <a:buAutoNum type="arabicPeriod"/>
            </a:pPr>
            <a:r>
              <a:rPr lang="en-US" altLang="en-US"/>
              <a:t>Leather gloves for handling.</a:t>
            </a:r>
          </a:p>
          <a:p>
            <a:pPr marL="228600" indent="-228600" eaLnBrk="1" hangingPunct="1">
              <a:buFontTx/>
              <a:buAutoNum type="arabicPeriod"/>
            </a:pPr>
            <a:r>
              <a:rPr lang="en-US" altLang="en-US"/>
              <a:t>Adjacent hand washing facilities.</a:t>
            </a:r>
          </a:p>
          <a:p>
            <a:pPr marL="228600" indent="-228600" eaLnBrk="1" hangingPunct="1">
              <a:buFontTx/>
              <a:buAutoNum type="arabicPeriod"/>
            </a:pPr>
            <a:r>
              <a:rPr lang="en-US" altLang="en-US"/>
              <a:t>Privacy and signing for “in use”.</a:t>
            </a:r>
          </a:p>
          <a:p>
            <a:pPr marL="228600" indent="-228600" eaLnBrk="1" hangingPunct="1">
              <a:buFontTx/>
              <a:buAutoNum type="arabicPeriod"/>
            </a:pPr>
            <a:r>
              <a:rPr lang="en-US" altLang="en-US"/>
              <a:t>Signing for helicopter operations (hazardous material).</a:t>
            </a:r>
          </a:p>
          <a:p>
            <a:pPr marL="228600" indent="-228600" eaLnBrk="1" hangingPunct="1"/>
            <a:r>
              <a:rPr lang="en-US" altLang="en-US"/>
              <a:t>Make it easy and convenient!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0950F790-E49E-4E03-9AEB-4E68C0D7540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2710080-6102-435A-BE27-691E212C7BDF}" type="slidenum">
              <a:rPr lang="en-US" altLang="en-US" smtClean="0">
                <a:latin typeface="Times New Roman" panose="02020603050405020304" pitchFamily="18" charset="0"/>
              </a:rPr>
              <a:pPr/>
              <a:t>34</a:t>
            </a:fld>
            <a:endParaRPr lang="en-US" altLang="en-US">
              <a:latin typeface="Times New Roman" panose="02020603050405020304" pitchFamily="18" charset="0"/>
            </a:endParaRPr>
          </a:p>
        </p:txBody>
      </p:sp>
      <p:sp>
        <p:nvSpPr>
          <p:cNvPr id="53251" name="Rectangle 2">
            <a:extLst>
              <a:ext uri="{FF2B5EF4-FFF2-40B4-BE49-F238E27FC236}">
                <a16:creationId xmlns:a16="http://schemas.microsoft.com/office/drawing/2014/main" id="{F5ECD1CC-D705-4EFB-8FD1-BE1A5F6E6143}"/>
              </a:ext>
            </a:extLst>
          </p:cNvPr>
          <p:cNvSpPr>
            <a:spLocks noRot="1" noChangeArrowheads="1" noTextEdit="1"/>
          </p:cNvSpPr>
          <p:nvPr>
            <p:ph type="sldImg"/>
          </p:nvPr>
        </p:nvSpPr>
        <p:spPr>
          <a:ln/>
        </p:spPr>
      </p:sp>
      <p:sp>
        <p:nvSpPr>
          <p:cNvPr id="53252" name="Rectangle 3">
            <a:extLst>
              <a:ext uri="{FF2B5EF4-FFF2-40B4-BE49-F238E27FC236}">
                <a16:creationId xmlns:a16="http://schemas.microsoft.com/office/drawing/2014/main" id="{F868F06C-8FCD-47E0-BBE4-32BAAE9B65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Identify, determine minimum necessary action, and protect to avoid rehab. Later.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7DC41EE4-05F2-4873-B4EF-72ADC8FEDA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085CEC4-0A2E-435E-B8C0-508B019E74FD}" type="slidenum">
              <a:rPr lang="en-US" altLang="en-US" smtClean="0">
                <a:latin typeface="Times New Roman" panose="02020603050405020304" pitchFamily="18" charset="0"/>
              </a:rPr>
              <a:pPr/>
              <a:t>35</a:t>
            </a:fld>
            <a:endParaRPr lang="en-US" altLang="en-US">
              <a:latin typeface="Times New Roman" panose="02020603050405020304" pitchFamily="18" charset="0"/>
            </a:endParaRPr>
          </a:p>
        </p:txBody>
      </p:sp>
      <p:sp>
        <p:nvSpPr>
          <p:cNvPr id="55299" name="Rectangle 2">
            <a:extLst>
              <a:ext uri="{FF2B5EF4-FFF2-40B4-BE49-F238E27FC236}">
                <a16:creationId xmlns:a16="http://schemas.microsoft.com/office/drawing/2014/main" id="{F17D6CCE-2D1E-4B87-A623-997876415C0A}"/>
              </a:ext>
            </a:extLst>
          </p:cNvPr>
          <p:cNvSpPr>
            <a:spLocks noRot="1" noChangeArrowheads="1" noTextEdit="1"/>
          </p:cNvSpPr>
          <p:nvPr>
            <p:ph type="sldImg"/>
          </p:nvPr>
        </p:nvSpPr>
        <p:spPr>
          <a:ln/>
        </p:spPr>
      </p:sp>
      <p:sp>
        <p:nvSpPr>
          <p:cNvPr id="55300" name="Rectangle 3">
            <a:extLst>
              <a:ext uri="{FF2B5EF4-FFF2-40B4-BE49-F238E27FC236}">
                <a16:creationId xmlns:a16="http://schemas.microsoft.com/office/drawing/2014/main" id="{4FB2C181-4D04-4CE9-BB38-14EE47413B8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Safety first, of course, but…</a:t>
            </a:r>
          </a:p>
          <a:p>
            <a:pPr eaLnBrk="1" hangingPunct="1"/>
            <a:r>
              <a:rPr lang="en-US" altLang="en-US"/>
              <a:t>Does the snag really need to come down or are there alternatives.</a:t>
            </a:r>
          </a:p>
          <a:p>
            <a:pPr eaLnBrk="1" hangingPunct="1"/>
            <a:r>
              <a:rPr lang="en-US" altLang="en-US"/>
              <a:t>What will the wilderness visitors see when they return to the trails? The effects of the fire or the effects of the suppression?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D9FA7CF9-60D9-4C23-A52B-A0CD37F1CF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31EBEA5-4406-4D35-AE74-83E2A2AB94D2}" type="slidenum">
              <a:rPr lang="en-US" altLang="en-US" smtClean="0">
                <a:latin typeface="Times New Roman" panose="02020603050405020304" pitchFamily="18" charset="0"/>
              </a:rPr>
              <a:pPr/>
              <a:t>36</a:t>
            </a:fld>
            <a:endParaRPr lang="en-US" altLang="en-US">
              <a:latin typeface="Times New Roman" panose="02020603050405020304" pitchFamily="18" charset="0"/>
            </a:endParaRPr>
          </a:p>
        </p:txBody>
      </p:sp>
      <p:sp>
        <p:nvSpPr>
          <p:cNvPr id="57347" name="Rectangle 2">
            <a:extLst>
              <a:ext uri="{FF2B5EF4-FFF2-40B4-BE49-F238E27FC236}">
                <a16:creationId xmlns:a16="http://schemas.microsoft.com/office/drawing/2014/main" id="{024DB1E5-DBD9-4ACC-83A7-83E09D03BE7A}"/>
              </a:ext>
            </a:extLst>
          </p:cNvPr>
          <p:cNvSpPr>
            <a:spLocks noRot="1" noChangeArrowheads="1" noTextEdit="1"/>
          </p:cNvSpPr>
          <p:nvPr>
            <p:ph type="sldImg"/>
          </p:nvPr>
        </p:nvSpPr>
        <p:spPr>
          <a:ln/>
        </p:spPr>
      </p:sp>
      <p:sp>
        <p:nvSpPr>
          <p:cNvPr id="57348" name="Rectangle 3">
            <a:extLst>
              <a:ext uri="{FF2B5EF4-FFF2-40B4-BE49-F238E27FC236}">
                <a16:creationId xmlns:a16="http://schemas.microsoft.com/office/drawing/2014/main" id="{CF0B358E-F012-445F-88F7-9EC21F170AF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Weeds and other non-native plants can enter the wilderness via vehicles in camp, pack stock, crews, helicopter nets, etc. </a:t>
            </a:r>
          </a:p>
          <a:p>
            <a:pPr eaLnBrk="1" hangingPunct="1"/>
            <a:r>
              <a:rPr lang="en-US" altLang="en-US"/>
              <a:t>It’s another potential effect of suppression but this one can be very serious.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5E845B1-676D-4107-BA9E-9B018419B76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65A5423-4CA0-4DF1-BA0D-D80457840DE0}" type="slidenum">
              <a:rPr lang="en-US" altLang="en-US" smtClean="0">
                <a:latin typeface="Times New Roman" panose="02020603050405020304" pitchFamily="18" charset="0"/>
              </a:rPr>
              <a:pPr/>
              <a:t>37</a:t>
            </a:fld>
            <a:endParaRPr lang="en-US" altLang="en-US">
              <a:latin typeface="Times New Roman" panose="02020603050405020304" pitchFamily="18" charset="0"/>
            </a:endParaRPr>
          </a:p>
        </p:txBody>
      </p:sp>
      <p:sp>
        <p:nvSpPr>
          <p:cNvPr id="59395" name="Rectangle 2">
            <a:extLst>
              <a:ext uri="{FF2B5EF4-FFF2-40B4-BE49-F238E27FC236}">
                <a16:creationId xmlns:a16="http://schemas.microsoft.com/office/drawing/2014/main" id="{902BC1C7-7BDE-4CA3-A401-28275C70C35E}"/>
              </a:ext>
            </a:extLst>
          </p:cNvPr>
          <p:cNvSpPr>
            <a:spLocks noRot="1" noChangeArrowheads="1" noTextEdit="1"/>
          </p:cNvSpPr>
          <p:nvPr>
            <p:ph type="sldImg"/>
          </p:nvPr>
        </p:nvSpPr>
        <p:spPr>
          <a:ln/>
        </p:spPr>
      </p:sp>
      <p:sp>
        <p:nvSpPr>
          <p:cNvPr id="59396" name="Rectangle 3">
            <a:extLst>
              <a:ext uri="{FF2B5EF4-FFF2-40B4-BE49-F238E27FC236}">
                <a16:creationId xmlns:a16="http://schemas.microsoft.com/office/drawing/2014/main" id="{52F3E1E9-13C7-4A38-858B-8F2F23F3588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Some prevention techniques are easy like washing rigs as they arrive at the fire. Pack stock can be fed clean feed, groomed, and quarantined if necessary.  Helicopter cargo nets can be inspected and if necessary cleaned. Crews can change clothes and wash tools. Other ideas?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E200D19B-37B1-47DE-A1EA-E3A651112C7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D70818E-1090-4108-BCF2-EF6E5872D618}" type="slidenum">
              <a:rPr lang="en-US" altLang="en-US" smtClean="0">
                <a:latin typeface="Times New Roman" panose="02020603050405020304" pitchFamily="18" charset="0"/>
              </a:rPr>
              <a:pPr/>
              <a:t>4</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453D66E0-185D-4E39-900E-8A8B8A2BC96C}"/>
              </a:ext>
            </a:extLst>
          </p:cNvPr>
          <p:cNvSpPr>
            <a:spLocks noRot="1" noChangeArrowheads="1" noTextEdit="1"/>
          </p:cNvSpPr>
          <p:nvPr>
            <p:ph type="sldImg"/>
          </p:nvPr>
        </p:nvSpPr>
        <p:spPr>
          <a:ln/>
        </p:spPr>
      </p:sp>
      <p:sp>
        <p:nvSpPr>
          <p:cNvPr id="8196" name="Rectangle 3">
            <a:extLst>
              <a:ext uri="{FF2B5EF4-FFF2-40B4-BE49-F238E27FC236}">
                <a16:creationId xmlns:a16="http://schemas.microsoft.com/office/drawing/2014/main" id="{A6A7E582-A878-4D8E-AB91-D4C8C16B6B8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But when fire suppression tactics are used, there is opportunity to minimize the impacts and lessen the need for rehab of the effects of suppression later.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8AB8AC9E-BA00-44D4-AB5F-91805CE8142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27A347E-8CA7-46CD-BD47-19C9A0F7D1E3}" type="slidenum">
              <a:rPr lang="en-US" altLang="en-US" smtClean="0">
                <a:latin typeface="Times New Roman" panose="02020603050405020304" pitchFamily="18" charset="0"/>
              </a:rPr>
              <a:pPr/>
              <a:t>38</a:t>
            </a:fld>
            <a:endParaRPr lang="en-US" altLang="en-US">
              <a:latin typeface="Times New Roman" panose="02020603050405020304" pitchFamily="18" charset="0"/>
            </a:endParaRPr>
          </a:p>
        </p:txBody>
      </p:sp>
      <p:sp>
        <p:nvSpPr>
          <p:cNvPr id="61443" name="Rectangle 2">
            <a:extLst>
              <a:ext uri="{FF2B5EF4-FFF2-40B4-BE49-F238E27FC236}">
                <a16:creationId xmlns:a16="http://schemas.microsoft.com/office/drawing/2014/main" id="{5A0F1C19-97DC-4450-BC1A-FBE4805EAE2A}"/>
              </a:ext>
            </a:extLst>
          </p:cNvPr>
          <p:cNvSpPr>
            <a:spLocks noRot="1" noChangeArrowheads="1" noTextEdit="1"/>
          </p:cNvSpPr>
          <p:nvPr>
            <p:ph type="sldImg"/>
          </p:nvPr>
        </p:nvSpPr>
        <p:spPr>
          <a:xfrm>
            <a:off x="1158875" y="681038"/>
            <a:ext cx="4540250" cy="3405187"/>
          </a:xfrm>
          <a:ln/>
        </p:spPr>
      </p:sp>
      <p:sp>
        <p:nvSpPr>
          <p:cNvPr id="61444" name="Rectangle 3">
            <a:extLst>
              <a:ext uri="{FF2B5EF4-FFF2-40B4-BE49-F238E27FC236}">
                <a16:creationId xmlns:a16="http://schemas.microsoft.com/office/drawing/2014/main" id="{6E2F97C1-294C-47A2-9CDB-2933A9C5F23E}"/>
              </a:ext>
            </a:extLst>
          </p:cNvPr>
          <p:cNvSpPr>
            <a:spLocks noGrp="1" noChangeArrowheads="1"/>
          </p:cNvSpPr>
          <p:nvPr>
            <p:ph type="body" idx="1"/>
          </p:nvPr>
        </p:nvSpPr>
        <p:spPr>
          <a:xfrm>
            <a:off x="914400" y="4313238"/>
            <a:ext cx="5029200" cy="4162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Closing statement…..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561AF6D7-E1A9-4C29-BF68-D10124B481B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F204F56-D1FF-476D-A0B8-4DBE3BBD4D6C}" type="slidenum">
              <a:rPr lang="en-US" altLang="en-US" smtClean="0">
                <a:latin typeface="Times New Roman" panose="02020603050405020304" pitchFamily="18" charset="0"/>
              </a:rPr>
              <a:pPr/>
              <a:t>39</a:t>
            </a:fld>
            <a:endParaRPr lang="en-US" altLang="en-US">
              <a:latin typeface="Times New Roman" panose="02020603050405020304" pitchFamily="18" charset="0"/>
            </a:endParaRPr>
          </a:p>
        </p:txBody>
      </p:sp>
      <p:sp>
        <p:nvSpPr>
          <p:cNvPr id="62467" name="Rectangle 2">
            <a:extLst>
              <a:ext uri="{FF2B5EF4-FFF2-40B4-BE49-F238E27FC236}">
                <a16:creationId xmlns:a16="http://schemas.microsoft.com/office/drawing/2014/main" id="{7111844F-33EA-43B4-B5DE-DB222FBD44E1}"/>
              </a:ext>
            </a:extLst>
          </p:cNvPr>
          <p:cNvSpPr>
            <a:spLocks noChangeArrowheads="1" noTextEdit="1"/>
          </p:cNvSpPr>
          <p:nvPr>
            <p:ph type="sldImg"/>
          </p:nvPr>
        </p:nvSpPr>
        <p:spPr>
          <a:xfrm>
            <a:off x="1152525" y="692150"/>
            <a:ext cx="4554538" cy="3416300"/>
          </a:xfrm>
          <a:noFill/>
          <a:ln w="12700" cap="flat">
            <a:solidFill>
              <a:schemeClr val="tx1"/>
            </a:solidFill>
          </a:ln>
        </p:spPr>
      </p:sp>
      <p:sp>
        <p:nvSpPr>
          <p:cNvPr id="62468" name="Rectangle 3">
            <a:extLst>
              <a:ext uri="{FF2B5EF4-FFF2-40B4-BE49-F238E27FC236}">
                <a16:creationId xmlns:a16="http://schemas.microsoft.com/office/drawing/2014/main" id="{23A5A832-587C-40C7-AFE0-5650ADAB88D7}"/>
              </a:ext>
            </a:extLst>
          </p:cNvPr>
          <p:cNvSpPr>
            <a:spLocks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75" tIns="44443" rIns="90475" bIns="44443"/>
          <a:lstStyle/>
          <a:p>
            <a:pPr eaLnBrk="1" hangingPunct="1"/>
            <a:r>
              <a:rPr lang="en-US" altLang="en-US"/>
              <a:t>Black slide for post-presentation discussion.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7C372A2-D2FB-4A36-BFFE-23EC13899A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E70B736-CFD2-46EE-A0B2-6831044968D9}" type="slidenum">
              <a:rPr lang="en-US" altLang="en-US" smtClean="0">
                <a:latin typeface="Times New Roman" panose="02020603050405020304" pitchFamily="18" charset="0"/>
              </a:rPr>
              <a:pPr/>
              <a:t>9</a:t>
            </a:fld>
            <a:endParaRPr lang="en-US" altLang="en-US">
              <a:latin typeface="Times New Roman" panose="02020603050405020304" pitchFamily="18" charset="0"/>
            </a:endParaRPr>
          </a:p>
        </p:txBody>
      </p:sp>
      <p:sp>
        <p:nvSpPr>
          <p:cNvPr id="14339" name="Rectangle 2">
            <a:extLst>
              <a:ext uri="{FF2B5EF4-FFF2-40B4-BE49-F238E27FC236}">
                <a16:creationId xmlns:a16="http://schemas.microsoft.com/office/drawing/2014/main" id="{55C4BA44-A329-4C2E-817C-EB512B1B5196}"/>
              </a:ext>
            </a:extLst>
          </p:cNvPr>
          <p:cNvSpPr>
            <a:spLocks noRot="1" noChangeArrowheads="1" noTextEdit="1"/>
          </p:cNvSpPr>
          <p:nvPr>
            <p:ph type="sldImg"/>
          </p:nvPr>
        </p:nvSpPr>
        <p:spPr>
          <a:ln/>
        </p:spPr>
      </p:sp>
      <p:sp>
        <p:nvSpPr>
          <p:cNvPr id="14340" name="Rectangle 3">
            <a:extLst>
              <a:ext uri="{FF2B5EF4-FFF2-40B4-BE49-F238E27FC236}">
                <a16:creationId xmlns:a16="http://schemas.microsoft.com/office/drawing/2014/main" id="{C1BE6FCD-CB63-457E-A96F-4A81F67516F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Scoring the stump to facilitate natural decomposition is good. The ideal is shown on the upper example – the cut run parallel to the slope ( in order to hold water, which speeds decomposition) and the cut stops short of the bark (rather than clear across the stump, which allows water to drain).</a:t>
            </a:r>
          </a:p>
          <a:p>
            <a:pPr eaLnBrk="1" hangingPunct="1"/>
            <a:r>
              <a:rPr lang="en-US" altLang="en-US"/>
              <a:t>Carving the sawyers initials in the stump is to be avoided.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CA9011F1-FC11-444A-9EDF-74A51AAD78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35FCD87-C122-479C-B3C4-F8D8B3432C2C}" type="slidenum">
              <a:rPr lang="en-US" altLang="en-US" smtClean="0">
                <a:latin typeface="Times New Roman" panose="02020603050405020304" pitchFamily="18" charset="0"/>
              </a:rPr>
              <a:pPr/>
              <a:t>10</a:t>
            </a:fld>
            <a:endParaRPr lang="en-US" altLang="en-US">
              <a:latin typeface="Times New Roman" panose="02020603050405020304" pitchFamily="18" charset="0"/>
            </a:endParaRPr>
          </a:p>
        </p:txBody>
      </p:sp>
      <p:sp>
        <p:nvSpPr>
          <p:cNvPr id="16387" name="Rectangle 2">
            <a:extLst>
              <a:ext uri="{FF2B5EF4-FFF2-40B4-BE49-F238E27FC236}">
                <a16:creationId xmlns:a16="http://schemas.microsoft.com/office/drawing/2014/main" id="{BACFACA4-30CE-4B21-8B53-A51890E9D7D7}"/>
              </a:ext>
            </a:extLst>
          </p:cNvPr>
          <p:cNvSpPr>
            <a:spLocks noRot="1" noChangeArrowheads="1" noTextEdit="1"/>
          </p:cNvSpPr>
          <p:nvPr>
            <p:ph type="sldImg"/>
          </p:nvPr>
        </p:nvSpPr>
        <p:spPr>
          <a:xfrm>
            <a:off x="1158875" y="681038"/>
            <a:ext cx="4540250" cy="3405187"/>
          </a:xfrm>
          <a:ln/>
        </p:spPr>
      </p:sp>
      <p:sp>
        <p:nvSpPr>
          <p:cNvPr id="16388" name="Rectangle 3">
            <a:extLst>
              <a:ext uri="{FF2B5EF4-FFF2-40B4-BE49-F238E27FC236}">
                <a16:creationId xmlns:a16="http://schemas.microsoft.com/office/drawing/2014/main" id="{91F574F8-527E-44F2-9055-2C1E0A51C642}"/>
              </a:ext>
            </a:extLst>
          </p:cNvPr>
          <p:cNvSpPr>
            <a:spLocks noGrp="1" noChangeArrowheads="1"/>
          </p:cNvSpPr>
          <p:nvPr>
            <p:ph type="body" idx="1"/>
          </p:nvPr>
        </p:nvSpPr>
        <p:spPr>
          <a:xfrm>
            <a:off x="914400" y="4313238"/>
            <a:ext cx="5029200" cy="4162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A simple 45% cut on the underside of the cut end is visually less noticeable, but the more cut surfaces, the speedier decomposition 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E26CCD0-8525-4683-9ABE-54F8AF77A1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5A2D528-1542-4E76-8099-824ED78387DD}" type="slidenum">
              <a:rPr lang="en-US" altLang="en-US" smtClean="0">
                <a:latin typeface="Times New Roman" panose="02020603050405020304" pitchFamily="18" charset="0"/>
              </a:rPr>
              <a:pPr/>
              <a:t>11</a:t>
            </a:fld>
            <a:endParaRPr lang="en-US" altLang="en-US">
              <a:latin typeface="Times New Roman" panose="02020603050405020304" pitchFamily="18" charset="0"/>
            </a:endParaRPr>
          </a:p>
        </p:txBody>
      </p:sp>
      <p:sp>
        <p:nvSpPr>
          <p:cNvPr id="18435" name="Rectangle 2">
            <a:extLst>
              <a:ext uri="{FF2B5EF4-FFF2-40B4-BE49-F238E27FC236}">
                <a16:creationId xmlns:a16="http://schemas.microsoft.com/office/drawing/2014/main" id="{3EA9413E-E29D-4B2D-B4DF-DB1D6FBF2C3B}"/>
              </a:ext>
            </a:extLst>
          </p:cNvPr>
          <p:cNvSpPr>
            <a:spLocks noChangeArrowheads="1" noTextEdit="1"/>
          </p:cNvSpPr>
          <p:nvPr>
            <p:ph type="sldImg"/>
          </p:nvPr>
        </p:nvSpPr>
        <p:spPr>
          <a:xfrm>
            <a:off x="1158875" y="681038"/>
            <a:ext cx="4540250" cy="3405187"/>
          </a:xfrm>
          <a:solidFill>
            <a:srgbClr val="FFFFFF"/>
          </a:solidFill>
          <a:ln/>
        </p:spPr>
      </p:sp>
      <p:sp>
        <p:nvSpPr>
          <p:cNvPr id="18436" name="Rectangle 3">
            <a:extLst>
              <a:ext uri="{FF2B5EF4-FFF2-40B4-BE49-F238E27FC236}">
                <a16:creationId xmlns:a16="http://schemas.microsoft.com/office/drawing/2014/main" id="{39E0FAA4-5228-4E6E-84E2-EF1141A01CA6}"/>
              </a:ext>
            </a:extLst>
          </p:cNvPr>
          <p:cNvSpPr>
            <a:spLocks noChangeArrowheads="1"/>
          </p:cNvSpPr>
          <p:nvPr>
            <p:ph type="body" idx="1"/>
          </p:nvPr>
        </p:nvSpPr>
        <p:spPr>
          <a:xfrm>
            <a:off x="914400" y="4313238"/>
            <a:ext cx="5029200" cy="41624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An example of returning cut pieces to their original position.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4273A6FD-B6F3-4315-8C04-43B68EE613C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5F1C60A-B2DC-4F98-9A4D-07D30CA9CA3C}" type="slidenum">
              <a:rPr lang="en-US" altLang="en-US" smtClean="0">
                <a:latin typeface="Times New Roman" panose="02020603050405020304" pitchFamily="18" charset="0"/>
              </a:rPr>
              <a:pPr/>
              <a:t>15</a:t>
            </a:fld>
            <a:endParaRPr lang="en-US" altLang="en-US">
              <a:latin typeface="Times New Roman" panose="02020603050405020304" pitchFamily="18" charset="0"/>
            </a:endParaRPr>
          </a:p>
        </p:txBody>
      </p:sp>
      <p:sp>
        <p:nvSpPr>
          <p:cNvPr id="23555" name="Rectangle 2">
            <a:extLst>
              <a:ext uri="{FF2B5EF4-FFF2-40B4-BE49-F238E27FC236}">
                <a16:creationId xmlns:a16="http://schemas.microsoft.com/office/drawing/2014/main" id="{56835E99-DE25-402C-A66F-02C521E13B86}"/>
              </a:ext>
            </a:extLst>
          </p:cNvPr>
          <p:cNvSpPr>
            <a:spLocks noChangeArrowheads="1" noTextEdit="1"/>
          </p:cNvSpPr>
          <p:nvPr>
            <p:ph type="sldImg"/>
          </p:nvPr>
        </p:nvSpPr>
        <p:spPr>
          <a:xfrm>
            <a:off x="1158875" y="681038"/>
            <a:ext cx="4540250" cy="3405187"/>
          </a:xfrm>
          <a:solidFill>
            <a:srgbClr val="FFFFFF"/>
          </a:solidFill>
          <a:ln/>
        </p:spPr>
      </p:sp>
      <p:sp>
        <p:nvSpPr>
          <p:cNvPr id="23556" name="Rectangle 3">
            <a:extLst>
              <a:ext uri="{FF2B5EF4-FFF2-40B4-BE49-F238E27FC236}">
                <a16:creationId xmlns:a16="http://schemas.microsoft.com/office/drawing/2014/main" id="{3C0C7951-5D0F-4CBF-8375-D2DF10409FAE}"/>
              </a:ext>
            </a:extLst>
          </p:cNvPr>
          <p:cNvSpPr>
            <a:spLocks noChangeArrowheads="1"/>
          </p:cNvSpPr>
          <p:nvPr>
            <p:ph type="body" idx="1"/>
          </p:nvPr>
        </p:nvSpPr>
        <p:spPr>
          <a:xfrm>
            <a:off x="914400" y="4313238"/>
            <a:ext cx="5029200" cy="41624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The basic steps involved in rehabbing handline.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18085DBC-7E33-4176-BCF0-0281F56347A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9D8D01B-93E5-4DAF-A9C9-02E65C300169}" type="slidenum">
              <a:rPr lang="en-US" altLang="en-US" smtClean="0">
                <a:latin typeface="Times New Roman" panose="02020603050405020304" pitchFamily="18" charset="0"/>
              </a:rPr>
              <a:pPr/>
              <a:t>16</a:t>
            </a:fld>
            <a:endParaRPr lang="en-US" altLang="en-US">
              <a:latin typeface="Times New Roman" panose="02020603050405020304" pitchFamily="18" charset="0"/>
            </a:endParaRPr>
          </a:p>
        </p:txBody>
      </p:sp>
      <p:sp>
        <p:nvSpPr>
          <p:cNvPr id="25603" name="Rectangle 2">
            <a:extLst>
              <a:ext uri="{FF2B5EF4-FFF2-40B4-BE49-F238E27FC236}">
                <a16:creationId xmlns:a16="http://schemas.microsoft.com/office/drawing/2014/main" id="{3F256CF6-9580-4CFB-AC31-E02CEE0C3EA3}"/>
              </a:ext>
            </a:extLst>
          </p:cNvPr>
          <p:cNvSpPr>
            <a:spLocks noChangeArrowheads="1" noTextEdit="1"/>
          </p:cNvSpPr>
          <p:nvPr>
            <p:ph type="sldImg"/>
          </p:nvPr>
        </p:nvSpPr>
        <p:spPr>
          <a:xfrm>
            <a:off x="1158875" y="681038"/>
            <a:ext cx="4540250" cy="3405187"/>
          </a:xfrm>
          <a:solidFill>
            <a:srgbClr val="FFFFFF"/>
          </a:solidFill>
          <a:ln/>
        </p:spPr>
      </p:sp>
      <p:sp>
        <p:nvSpPr>
          <p:cNvPr id="25604" name="Rectangle 3">
            <a:extLst>
              <a:ext uri="{FF2B5EF4-FFF2-40B4-BE49-F238E27FC236}">
                <a16:creationId xmlns:a16="http://schemas.microsoft.com/office/drawing/2014/main" id="{02A17470-2F52-4C9E-9A73-C7E261F1118C}"/>
              </a:ext>
            </a:extLst>
          </p:cNvPr>
          <p:cNvSpPr>
            <a:spLocks noChangeArrowheads="1"/>
          </p:cNvSpPr>
          <p:nvPr>
            <p:ph type="body" idx="1"/>
          </p:nvPr>
        </p:nvSpPr>
        <p:spPr>
          <a:xfrm>
            <a:off x="914400" y="4313238"/>
            <a:ext cx="5029200" cy="41624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Crews are pulling the berm back into the tread.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367AF52-56D2-4DDB-8E77-3488CBB71E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78FAEA1-3920-427B-9EBF-9999C0725E10}" type="slidenum">
              <a:rPr lang="en-US" altLang="en-US" smtClean="0">
                <a:latin typeface="Times New Roman" panose="02020603050405020304" pitchFamily="18" charset="0"/>
              </a:rPr>
              <a:pPr/>
              <a:t>18</a:t>
            </a:fld>
            <a:endParaRPr lang="en-US" altLang="en-US">
              <a:latin typeface="Times New Roman" panose="02020603050405020304" pitchFamily="18" charset="0"/>
            </a:endParaRPr>
          </a:p>
        </p:txBody>
      </p:sp>
      <p:sp>
        <p:nvSpPr>
          <p:cNvPr id="28675" name="Rectangle 2">
            <a:extLst>
              <a:ext uri="{FF2B5EF4-FFF2-40B4-BE49-F238E27FC236}">
                <a16:creationId xmlns:a16="http://schemas.microsoft.com/office/drawing/2014/main" id="{F529D216-2BD7-41DD-B304-6BFA3BA5B146}"/>
              </a:ext>
            </a:extLst>
          </p:cNvPr>
          <p:cNvSpPr>
            <a:spLocks noChangeArrowheads="1" noTextEdit="1"/>
          </p:cNvSpPr>
          <p:nvPr>
            <p:ph type="sldImg"/>
          </p:nvPr>
        </p:nvSpPr>
        <p:spPr>
          <a:xfrm>
            <a:off x="1158875" y="681038"/>
            <a:ext cx="4540250" cy="3405187"/>
          </a:xfrm>
          <a:solidFill>
            <a:srgbClr val="FFFFFF"/>
          </a:solidFill>
          <a:ln/>
        </p:spPr>
      </p:sp>
      <p:sp>
        <p:nvSpPr>
          <p:cNvPr id="28676" name="Rectangle 3">
            <a:extLst>
              <a:ext uri="{FF2B5EF4-FFF2-40B4-BE49-F238E27FC236}">
                <a16:creationId xmlns:a16="http://schemas.microsoft.com/office/drawing/2014/main" id="{E474FE71-DF89-43AB-AC2D-80BE21185858}"/>
              </a:ext>
            </a:extLst>
          </p:cNvPr>
          <p:cNvSpPr>
            <a:spLocks noChangeArrowheads="1"/>
          </p:cNvSpPr>
          <p:nvPr>
            <p:ph type="body" idx="1"/>
          </p:nvPr>
        </p:nvSpPr>
        <p:spPr>
          <a:xfrm>
            <a:off x="914400" y="4313238"/>
            <a:ext cx="5029200" cy="41624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They begin pulling woody debris across the line.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589BB254-19A8-4FBB-BB44-CD099A2191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DBC196D-15C3-4B47-9289-38CFB2F3626E}" type="slidenum">
              <a:rPr lang="en-US" altLang="en-US" smtClean="0">
                <a:latin typeface="Times New Roman" panose="02020603050405020304" pitchFamily="18" charset="0"/>
              </a:rPr>
              <a:pPr/>
              <a:t>20</a:t>
            </a:fld>
            <a:endParaRPr lang="en-US" altLang="en-US">
              <a:latin typeface="Times New Roman" panose="02020603050405020304" pitchFamily="18" charset="0"/>
            </a:endParaRPr>
          </a:p>
        </p:txBody>
      </p:sp>
      <p:sp>
        <p:nvSpPr>
          <p:cNvPr id="31747" name="Rectangle 2">
            <a:extLst>
              <a:ext uri="{FF2B5EF4-FFF2-40B4-BE49-F238E27FC236}">
                <a16:creationId xmlns:a16="http://schemas.microsoft.com/office/drawing/2014/main" id="{975A51B1-6B70-4A52-BD51-7E71141ED913}"/>
              </a:ext>
            </a:extLst>
          </p:cNvPr>
          <p:cNvSpPr>
            <a:spLocks noChangeArrowheads="1" noTextEdit="1"/>
          </p:cNvSpPr>
          <p:nvPr>
            <p:ph type="sldImg"/>
          </p:nvPr>
        </p:nvSpPr>
        <p:spPr>
          <a:xfrm>
            <a:off x="1158875" y="681038"/>
            <a:ext cx="4540250" cy="3405187"/>
          </a:xfrm>
          <a:solidFill>
            <a:srgbClr val="FFFFFF"/>
          </a:solidFill>
          <a:ln/>
        </p:spPr>
      </p:sp>
      <p:sp>
        <p:nvSpPr>
          <p:cNvPr id="31748" name="Rectangle 3">
            <a:extLst>
              <a:ext uri="{FF2B5EF4-FFF2-40B4-BE49-F238E27FC236}">
                <a16:creationId xmlns:a16="http://schemas.microsoft.com/office/drawing/2014/main" id="{D6D12F31-8D06-4F33-ACE9-5B29D08245DB}"/>
              </a:ext>
            </a:extLst>
          </p:cNvPr>
          <p:cNvSpPr>
            <a:spLocks noChangeArrowheads="1"/>
          </p:cNvSpPr>
          <p:nvPr>
            <p:ph type="body" idx="1"/>
          </p:nvPr>
        </p:nvSpPr>
        <p:spPr>
          <a:xfrm>
            <a:off x="914400" y="4313238"/>
            <a:ext cx="5029200" cy="41624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And the finished product. Get creative!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B71E80E-5288-48A5-A3C8-EB1398043774}"/>
              </a:ext>
            </a:extLst>
          </p:cNvPr>
          <p:cNvGrpSpPr>
            <a:grpSpLocks/>
          </p:cNvGrpSpPr>
          <p:nvPr/>
        </p:nvGrpSpPr>
        <p:grpSpPr bwMode="auto">
          <a:xfrm>
            <a:off x="4716463" y="5345113"/>
            <a:ext cx="4427537" cy="1512887"/>
            <a:chOff x="2971" y="3367"/>
            <a:chExt cx="2789" cy="953"/>
          </a:xfrm>
        </p:grpSpPr>
        <p:sp>
          <p:nvSpPr>
            <p:cNvPr id="5" name="Freeform 3">
              <a:extLst>
                <a:ext uri="{FF2B5EF4-FFF2-40B4-BE49-F238E27FC236}">
                  <a16:creationId xmlns:a16="http://schemas.microsoft.com/office/drawing/2014/main" id="{A349C371-768F-43E4-BFB1-F602CD3B7564}"/>
                </a:ext>
              </a:extLst>
            </p:cNvPr>
            <p:cNvSpPr>
              <a:spLocks/>
            </p:cNvSpPr>
            <p:nvPr/>
          </p:nvSpPr>
          <p:spPr bwMode="ltGray">
            <a:xfrm>
              <a:off x="2971" y="3367"/>
              <a:ext cx="2789" cy="953"/>
            </a:xfrm>
            <a:custGeom>
              <a:avLst/>
              <a:gdLst>
                <a:gd name="T0" fmla="*/ 2786 w 2780"/>
                <a:gd name="T1" fmla="*/ 18 h 953"/>
                <a:gd name="T2" fmla="*/ 2696 w 2780"/>
                <a:gd name="T3" fmla="*/ 24 h 953"/>
                <a:gd name="T4" fmla="*/ 2629 w 2780"/>
                <a:gd name="T5" fmla="*/ 102 h 953"/>
                <a:gd name="T6" fmla="*/ 2527 w 2780"/>
                <a:gd name="T7" fmla="*/ 156 h 953"/>
                <a:gd name="T8" fmla="*/ 2521 w 2780"/>
                <a:gd name="T9" fmla="*/ 222 h 953"/>
                <a:gd name="T10" fmla="*/ 2503 w 2780"/>
                <a:gd name="T11" fmla="*/ 246 h 953"/>
                <a:gd name="T12" fmla="*/ 2485 w 2780"/>
                <a:gd name="T13" fmla="*/ 252 h 953"/>
                <a:gd name="T14" fmla="*/ 2413 w 2780"/>
                <a:gd name="T15" fmla="*/ 210 h 953"/>
                <a:gd name="T16" fmla="*/ 2274 w 2780"/>
                <a:gd name="T17" fmla="*/ 192 h 953"/>
                <a:gd name="T18" fmla="*/ 2250 w 2780"/>
                <a:gd name="T19" fmla="*/ 186 h 953"/>
                <a:gd name="T20" fmla="*/ 2232 w 2780"/>
                <a:gd name="T21" fmla="*/ 192 h 953"/>
                <a:gd name="T22" fmla="*/ 2160 w 2780"/>
                <a:gd name="T23" fmla="*/ 228 h 953"/>
                <a:gd name="T24" fmla="*/ 2124 w 2780"/>
                <a:gd name="T25" fmla="*/ 240 h 953"/>
                <a:gd name="T26" fmla="*/ 2100 w 2780"/>
                <a:gd name="T27" fmla="*/ 246 h 953"/>
                <a:gd name="T28" fmla="*/ 2088 w 2780"/>
                <a:gd name="T29" fmla="*/ 258 h 953"/>
                <a:gd name="T30" fmla="*/ 2088 w 2780"/>
                <a:gd name="T31" fmla="*/ 276 h 953"/>
                <a:gd name="T32" fmla="*/ 2065 w 2780"/>
                <a:gd name="T33" fmla="*/ 300 h 953"/>
                <a:gd name="T34" fmla="*/ 2047 w 2780"/>
                <a:gd name="T35" fmla="*/ 312 h 953"/>
                <a:gd name="T36" fmla="*/ 2035 w 2780"/>
                <a:gd name="T37" fmla="*/ 324 h 953"/>
                <a:gd name="T38" fmla="*/ 2023 w 2780"/>
                <a:gd name="T39" fmla="*/ 336 h 953"/>
                <a:gd name="T40" fmla="*/ 1991 w 2780"/>
                <a:gd name="T41" fmla="*/ 342 h 953"/>
                <a:gd name="T42" fmla="*/ 1925 w 2780"/>
                <a:gd name="T43" fmla="*/ 336 h 953"/>
                <a:gd name="T44" fmla="*/ 1889 w 2780"/>
                <a:gd name="T45" fmla="*/ 330 h 953"/>
                <a:gd name="T46" fmla="*/ 1877 w 2780"/>
                <a:gd name="T47" fmla="*/ 342 h 953"/>
                <a:gd name="T48" fmla="*/ 1865 w 2780"/>
                <a:gd name="T49" fmla="*/ 354 h 953"/>
                <a:gd name="T50" fmla="*/ 1835 w 2780"/>
                <a:gd name="T51" fmla="*/ 360 h 953"/>
                <a:gd name="T52" fmla="*/ 1776 w 2780"/>
                <a:gd name="T53" fmla="*/ 342 h 953"/>
                <a:gd name="T54" fmla="*/ 1752 w 2780"/>
                <a:gd name="T55" fmla="*/ 342 h 953"/>
                <a:gd name="T56" fmla="*/ 1728 w 2780"/>
                <a:gd name="T57" fmla="*/ 354 h 953"/>
                <a:gd name="T58" fmla="*/ 1666 w 2780"/>
                <a:gd name="T59" fmla="*/ 425 h 953"/>
                <a:gd name="T60" fmla="*/ 1624 w 2780"/>
                <a:gd name="T61" fmla="*/ 569 h 953"/>
                <a:gd name="T62" fmla="*/ 1624 w 2780"/>
                <a:gd name="T63" fmla="*/ 593 h 953"/>
                <a:gd name="T64" fmla="*/ 1630 w 2780"/>
                <a:gd name="T65" fmla="*/ 641 h 953"/>
                <a:gd name="T66" fmla="*/ 1648 w 2780"/>
                <a:gd name="T67" fmla="*/ 659 h 953"/>
                <a:gd name="T68" fmla="*/ 1642 w 2780"/>
                <a:gd name="T69" fmla="*/ 671 h 953"/>
                <a:gd name="T70" fmla="*/ 1630 w 2780"/>
                <a:gd name="T71" fmla="*/ 683 h 953"/>
                <a:gd name="T72" fmla="*/ 1552 w 2780"/>
                <a:gd name="T73" fmla="*/ 689 h 953"/>
                <a:gd name="T74" fmla="*/ 1475 w 2780"/>
                <a:gd name="T75" fmla="*/ 629 h 953"/>
                <a:gd name="T76" fmla="*/ 1341 w 2780"/>
                <a:gd name="T77" fmla="*/ 587 h 953"/>
                <a:gd name="T78" fmla="*/ 1192 w 2780"/>
                <a:gd name="T79" fmla="*/ 671 h 953"/>
                <a:gd name="T80" fmla="*/ 1022 w 2780"/>
                <a:gd name="T81" fmla="*/ 731 h 953"/>
                <a:gd name="T82" fmla="*/ 819 w 2780"/>
                <a:gd name="T83" fmla="*/ 743 h 953"/>
                <a:gd name="T84" fmla="*/ 632 w 2780"/>
                <a:gd name="T85" fmla="*/ 701 h 953"/>
                <a:gd name="T86" fmla="*/ 572 w 2780"/>
                <a:gd name="T87" fmla="*/ 695 h 953"/>
                <a:gd name="T88" fmla="*/ 560 w 2780"/>
                <a:gd name="T89" fmla="*/ 701 h 953"/>
                <a:gd name="T90" fmla="*/ 524 w 2780"/>
                <a:gd name="T91" fmla="*/ 731 h 953"/>
                <a:gd name="T92" fmla="*/ 438 w 2780"/>
                <a:gd name="T93" fmla="*/ 809 h 953"/>
                <a:gd name="T94" fmla="*/ 408 w 2780"/>
                <a:gd name="T95" fmla="*/ 821 h 953"/>
                <a:gd name="T96" fmla="*/ 384 w 2780"/>
                <a:gd name="T97" fmla="*/ 821 h 953"/>
                <a:gd name="T98" fmla="*/ 337 w 2780"/>
                <a:gd name="T99" fmla="*/ 827 h 953"/>
                <a:gd name="T100" fmla="*/ 211 w 2780"/>
                <a:gd name="T101" fmla="*/ 851 h 953"/>
                <a:gd name="T102" fmla="*/ 17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98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 name="Freeform 4">
              <a:extLst>
                <a:ext uri="{FF2B5EF4-FFF2-40B4-BE49-F238E27FC236}">
                  <a16:creationId xmlns:a16="http://schemas.microsoft.com/office/drawing/2014/main" id="{95940738-1324-4C80-A861-26C7329C2284}"/>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7" name="Freeform 5">
              <a:extLst>
                <a:ext uri="{FF2B5EF4-FFF2-40B4-BE49-F238E27FC236}">
                  <a16:creationId xmlns:a16="http://schemas.microsoft.com/office/drawing/2014/main" id="{60EB7FF3-F1D6-4352-BFB0-DF401106EA73}"/>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8" name="Freeform 6">
              <a:extLst>
                <a:ext uri="{FF2B5EF4-FFF2-40B4-BE49-F238E27FC236}">
                  <a16:creationId xmlns:a16="http://schemas.microsoft.com/office/drawing/2014/main" id="{228A45A3-60B8-445D-B553-FD2FB0B6FECE}"/>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9" name="Freeform 7">
              <a:extLst>
                <a:ext uri="{FF2B5EF4-FFF2-40B4-BE49-F238E27FC236}">
                  <a16:creationId xmlns:a16="http://schemas.microsoft.com/office/drawing/2014/main" id="{F79E61C7-A990-40B2-A602-5F4B21DB0502}"/>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10" name="Freeform 8">
              <a:extLst>
                <a:ext uri="{FF2B5EF4-FFF2-40B4-BE49-F238E27FC236}">
                  <a16:creationId xmlns:a16="http://schemas.microsoft.com/office/drawing/2014/main" id="{75011202-6A8D-4B2B-A7F2-C1AA7155DFE8}"/>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11" name="Freeform 9">
              <a:extLst>
                <a:ext uri="{FF2B5EF4-FFF2-40B4-BE49-F238E27FC236}">
                  <a16:creationId xmlns:a16="http://schemas.microsoft.com/office/drawing/2014/main" id="{79B97096-72D5-435A-ACF4-1431187E4258}"/>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12" name="Freeform 10">
              <a:extLst>
                <a:ext uri="{FF2B5EF4-FFF2-40B4-BE49-F238E27FC236}">
                  <a16:creationId xmlns:a16="http://schemas.microsoft.com/office/drawing/2014/main" id="{65583B09-BD73-4456-889F-48E1BA3FB7D7}"/>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13" name="Freeform 11">
              <a:extLst>
                <a:ext uri="{FF2B5EF4-FFF2-40B4-BE49-F238E27FC236}">
                  <a16:creationId xmlns:a16="http://schemas.microsoft.com/office/drawing/2014/main" id="{8C7B0DF6-86C1-4068-82CF-4A3DA31ACA1C}"/>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14" name="Freeform 12">
              <a:extLst>
                <a:ext uri="{FF2B5EF4-FFF2-40B4-BE49-F238E27FC236}">
                  <a16:creationId xmlns:a16="http://schemas.microsoft.com/office/drawing/2014/main" id="{49F507EC-BF24-4CCC-8C0A-5D21ECBEF6E3}"/>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15" name="Freeform 13">
              <a:extLst>
                <a:ext uri="{FF2B5EF4-FFF2-40B4-BE49-F238E27FC236}">
                  <a16:creationId xmlns:a16="http://schemas.microsoft.com/office/drawing/2014/main" id="{CB83684C-0671-4675-8039-D0DBEE729044}"/>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16" name="Freeform 14">
              <a:extLst>
                <a:ext uri="{FF2B5EF4-FFF2-40B4-BE49-F238E27FC236}">
                  <a16:creationId xmlns:a16="http://schemas.microsoft.com/office/drawing/2014/main" id="{7C5AE023-A133-4530-BCC8-79043B3A79D4}"/>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17" name="Freeform 15">
              <a:extLst>
                <a:ext uri="{FF2B5EF4-FFF2-40B4-BE49-F238E27FC236}">
                  <a16:creationId xmlns:a16="http://schemas.microsoft.com/office/drawing/2014/main" id="{9AC1FD8D-7704-4D5A-9E3C-F41C65142B1F}"/>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18" name="Freeform 16">
              <a:extLst>
                <a:ext uri="{FF2B5EF4-FFF2-40B4-BE49-F238E27FC236}">
                  <a16:creationId xmlns:a16="http://schemas.microsoft.com/office/drawing/2014/main" id="{59099318-286E-4599-A417-00F305AD16C7}"/>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19" name="Freeform 17">
              <a:extLst>
                <a:ext uri="{FF2B5EF4-FFF2-40B4-BE49-F238E27FC236}">
                  <a16:creationId xmlns:a16="http://schemas.microsoft.com/office/drawing/2014/main" id="{69E1D9D3-5B76-4D05-A788-8BB5792F9FF9}"/>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grpSp>
      <p:sp>
        <p:nvSpPr>
          <p:cNvPr id="254994" name="Rectangle 18"/>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altLang="en-US" noProof="0"/>
              <a:t>Click to edit Master title style</a:t>
            </a:r>
          </a:p>
        </p:txBody>
      </p:sp>
      <p:sp>
        <p:nvSpPr>
          <p:cNvPr id="254995"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20" name="Rectangle 20">
            <a:extLst>
              <a:ext uri="{FF2B5EF4-FFF2-40B4-BE49-F238E27FC236}">
                <a16:creationId xmlns:a16="http://schemas.microsoft.com/office/drawing/2014/main" id="{50AE9E7A-1BCE-4CC7-8BE6-A59EB75F0696}"/>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21" name="Rectangle 21">
            <a:extLst>
              <a:ext uri="{FF2B5EF4-FFF2-40B4-BE49-F238E27FC236}">
                <a16:creationId xmlns:a16="http://schemas.microsoft.com/office/drawing/2014/main" id="{C990D169-4526-442B-A131-9DF69861112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22">
            <a:extLst>
              <a:ext uri="{FF2B5EF4-FFF2-40B4-BE49-F238E27FC236}">
                <a16:creationId xmlns:a16="http://schemas.microsoft.com/office/drawing/2014/main" id="{6AF1FB3B-BDD3-4310-BE3F-25F1FB01FC0D}"/>
              </a:ext>
            </a:extLst>
          </p:cNvPr>
          <p:cNvSpPr>
            <a:spLocks noGrp="1" noChangeArrowheads="1"/>
          </p:cNvSpPr>
          <p:nvPr>
            <p:ph type="sldNum" sz="quarter" idx="12"/>
          </p:nvPr>
        </p:nvSpPr>
        <p:spPr/>
        <p:txBody>
          <a:bodyPr/>
          <a:lstStyle>
            <a:lvl1pPr>
              <a:defRPr/>
            </a:lvl1pPr>
          </a:lstStyle>
          <a:p>
            <a:pPr>
              <a:defRPr/>
            </a:pPr>
            <a:fld id="{A812B5FC-F309-457F-A445-45DCB28B8459}" type="slidenum">
              <a:rPr lang="en-US" altLang="en-US"/>
              <a:pPr>
                <a:defRPr/>
              </a:pPr>
              <a:t>‹#›</a:t>
            </a:fld>
            <a:endParaRPr lang="en-US" altLang="en-US"/>
          </a:p>
        </p:txBody>
      </p:sp>
    </p:spTree>
    <p:extLst>
      <p:ext uri="{BB962C8B-B14F-4D97-AF65-F5344CB8AC3E}">
        <p14:creationId xmlns:p14="http://schemas.microsoft.com/office/powerpoint/2010/main" val="3238987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7E7828F9-2257-4945-952B-77D35B115D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304AEBED-F739-4333-A962-C59EA86356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44A1F1C1-EE65-443F-A297-0872E368583B}"/>
              </a:ext>
            </a:extLst>
          </p:cNvPr>
          <p:cNvSpPr>
            <a:spLocks noGrp="1" noChangeArrowheads="1"/>
          </p:cNvSpPr>
          <p:nvPr>
            <p:ph type="sldNum" sz="quarter" idx="12"/>
          </p:nvPr>
        </p:nvSpPr>
        <p:spPr>
          <a:ln/>
        </p:spPr>
        <p:txBody>
          <a:bodyPr/>
          <a:lstStyle>
            <a:lvl1pPr>
              <a:defRPr/>
            </a:lvl1pPr>
          </a:lstStyle>
          <a:p>
            <a:pPr>
              <a:defRPr/>
            </a:pPr>
            <a:fld id="{DB7FD3FE-4853-4EB0-89DC-5BCF9E90604B}" type="slidenum">
              <a:rPr lang="en-US" altLang="en-US"/>
              <a:pPr>
                <a:defRPr/>
              </a:pPr>
              <a:t>‹#›</a:t>
            </a:fld>
            <a:endParaRPr lang="en-US" altLang="en-US"/>
          </a:p>
        </p:txBody>
      </p:sp>
    </p:spTree>
    <p:extLst>
      <p:ext uri="{BB962C8B-B14F-4D97-AF65-F5344CB8AC3E}">
        <p14:creationId xmlns:p14="http://schemas.microsoft.com/office/powerpoint/2010/main" val="568871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5565DB3-A9CE-4838-B198-624D9B28D7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1DBB57CA-FF6C-4C15-BDF1-B72D7BC66C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7480DCFD-C940-4517-B6ED-64ADEC1F04D1}"/>
              </a:ext>
            </a:extLst>
          </p:cNvPr>
          <p:cNvSpPr>
            <a:spLocks noGrp="1" noChangeArrowheads="1"/>
          </p:cNvSpPr>
          <p:nvPr>
            <p:ph type="sldNum" sz="quarter" idx="12"/>
          </p:nvPr>
        </p:nvSpPr>
        <p:spPr>
          <a:ln/>
        </p:spPr>
        <p:txBody>
          <a:bodyPr/>
          <a:lstStyle>
            <a:lvl1pPr>
              <a:defRPr/>
            </a:lvl1pPr>
          </a:lstStyle>
          <a:p>
            <a:pPr>
              <a:defRPr/>
            </a:pPr>
            <a:fld id="{9476BC75-3A02-4D44-920C-2EC920A6012A}" type="slidenum">
              <a:rPr lang="en-US" altLang="en-US"/>
              <a:pPr>
                <a:defRPr/>
              </a:pPr>
              <a:t>‹#›</a:t>
            </a:fld>
            <a:endParaRPr lang="en-US" altLang="en-US"/>
          </a:p>
        </p:txBody>
      </p:sp>
    </p:spTree>
    <p:extLst>
      <p:ext uri="{BB962C8B-B14F-4D97-AF65-F5344CB8AC3E}">
        <p14:creationId xmlns:p14="http://schemas.microsoft.com/office/powerpoint/2010/main" val="463940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19">
            <a:extLst>
              <a:ext uri="{FF2B5EF4-FFF2-40B4-BE49-F238E27FC236}">
                <a16:creationId xmlns:a16="http://schemas.microsoft.com/office/drawing/2014/main" id="{6EF76992-8796-4631-9005-7AD725C133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4E8F2466-DBC3-4735-8C64-4DE42F6803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F6848F7F-8CE7-408A-B1D0-C25F098A3978}"/>
              </a:ext>
            </a:extLst>
          </p:cNvPr>
          <p:cNvSpPr>
            <a:spLocks noGrp="1" noChangeArrowheads="1"/>
          </p:cNvSpPr>
          <p:nvPr>
            <p:ph type="sldNum" sz="quarter" idx="12"/>
          </p:nvPr>
        </p:nvSpPr>
        <p:spPr>
          <a:ln/>
        </p:spPr>
        <p:txBody>
          <a:bodyPr/>
          <a:lstStyle>
            <a:lvl1pPr>
              <a:defRPr/>
            </a:lvl1pPr>
          </a:lstStyle>
          <a:p>
            <a:pPr>
              <a:defRPr/>
            </a:pPr>
            <a:fld id="{A6FB62C1-4495-4E19-82CD-B8804ED9A50D}" type="slidenum">
              <a:rPr lang="en-US" altLang="en-US"/>
              <a:pPr>
                <a:defRPr/>
              </a:pPr>
              <a:t>‹#›</a:t>
            </a:fld>
            <a:endParaRPr lang="en-US" altLang="en-US"/>
          </a:p>
        </p:txBody>
      </p:sp>
    </p:spTree>
    <p:extLst>
      <p:ext uri="{BB962C8B-B14F-4D97-AF65-F5344CB8AC3E}">
        <p14:creationId xmlns:p14="http://schemas.microsoft.com/office/powerpoint/2010/main" val="3996185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D82B21B3-794C-467D-8A0A-625F616BB2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0B5ED960-61EE-4FDD-B989-5ECBDFFECF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5B932309-1B16-4148-A22C-3963451A96C8}"/>
              </a:ext>
            </a:extLst>
          </p:cNvPr>
          <p:cNvSpPr>
            <a:spLocks noGrp="1" noChangeArrowheads="1"/>
          </p:cNvSpPr>
          <p:nvPr>
            <p:ph type="sldNum" sz="quarter" idx="12"/>
          </p:nvPr>
        </p:nvSpPr>
        <p:spPr>
          <a:ln/>
        </p:spPr>
        <p:txBody>
          <a:bodyPr/>
          <a:lstStyle>
            <a:lvl1pPr>
              <a:defRPr/>
            </a:lvl1pPr>
          </a:lstStyle>
          <a:p>
            <a:pPr>
              <a:defRPr/>
            </a:pPr>
            <a:fld id="{6A16E153-197A-4B60-AB95-566262FEE697}" type="slidenum">
              <a:rPr lang="en-US" altLang="en-US"/>
              <a:pPr>
                <a:defRPr/>
              </a:pPr>
              <a:t>‹#›</a:t>
            </a:fld>
            <a:endParaRPr lang="en-US" altLang="en-US"/>
          </a:p>
        </p:txBody>
      </p:sp>
    </p:spTree>
    <p:extLst>
      <p:ext uri="{BB962C8B-B14F-4D97-AF65-F5344CB8AC3E}">
        <p14:creationId xmlns:p14="http://schemas.microsoft.com/office/powerpoint/2010/main" val="197812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9">
            <a:extLst>
              <a:ext uri="{FF2B5EF4-FFF2-40B4-BE49-F238E27FC236}">
                <a16:creationId xmlns:a16="http://schemas.microsoft.com/office/drawing/2014/main" id="{CB70A5AF-1810-4257-88B5-3433E0C1D9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8C11E74E-3A06-495F-8E8F-DEC683D9CF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B868FE4A-1561-445D-97C7-22E40D63DBEA}"/>
              </a:ext>
            </a:extLst>
          </p:cNvPr>
          <p:cNvSpPr>
            <a:spLocks noGrp="1" noChangeArrowheads="1"/>
          </p:cNvSpPr>
          <p:nvPr>
            <p:ph type="sldNum" sz="quarter" idx="12"/>
          </p:nvPr>
        </p:nvSpPr>
        <p:spPr>
          <a:ln/>
        </p:spPr>
        <p:txBody>
          <a:bodyPr/>
          <a:lstStyle>
            <a:lvl1pPr>
              <a:defRPr/>
            </a:lvl1pPr>
          </a:lstStyle>
          <a:p>
            <a:pPr>
              <a:defRPr/>
            </a:pPr>
            <a:fld id="{E388F2B0-DF10-4BC4-A3DD-AB868BAFB617}" type="slidenum">
              <a:rPr lang="en-US" altLang="en-US"/>
              <a:pPr>
                <a:defRPr/>
              </a:pPr>
              <a:t>‹#›</a:t>
            </a:fld>
            <a:endParaRPr lang="en-US" altLang="en-US"/>
          </a:p>
        </p:txBody>
      </p:sp>
    </p:spTree>
    <p:extLst>
      <p:ext uri="{BB962C8B-B14F-4D97-AF65-F5344CB8AC3E}">
        <p14:creationId xmlns:p14="http://schemas.microsoft.com/office/powerpoint/2010/main" val="3913825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05C2248E-237A-4515-B5B1-4C06FBEF61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B81653C4-7F89-4505-ACF5-ECDC298DF1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FC92F089-36CF-47FE-9E36-F2E21E434C12}"/>
              </a:ext>
            </a:extLst>
          </p:cNvPr>
          <p:cNvSpPr>
            <a:spLocks noGrp="1" noChangeArrowheads="1"/>
          </p:cNvSpPr>
          <p:nvPr>
            <p:ph type="sldNum" sz="quarter" idx="12"/>
          </p:nvPr>
        </p:nvSpPr>
        <p:spPr>
          <a:ln/>
        </p:spPr>
        <p:txBody>
          <a:bodyPr/>
          <a:lstStyle>
            <a:lvl1pPr>
              <a:defRPr/>
            </a:lvl1pPr>
          </a:lstStyle>
          <a:p>
            <a:pPr>
              <a:defRPr/>
            </a:pPr>
            <a:fld id="{1062770D-5F5B-411F-8FDE-AEAB101B7E2F}" type="slidenum">
              <a:rPr lang="en-US" altLang="en-US"/>
              <a:pPr>
                <a:defRPr/>
              </a:pPr>
              <a:t>‹#›</a:t>
            </a:fld>
            <a:endParaRPr lang="en-US" altLang="en-US"/>
          </a:p>
        </p:txBody>
      </p:sp>
    </p:spTree>
    <p:extLst>
      <p:ext uri="{BB962C8B-B14F-4D97-AF65-F5344CB8AC3E}">
        <p14:creationId xmlns:p14="http://schemas.microsoft.com/office/powerpoint/2010/main" val="3066007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35FBDF7E-BA02-423F-B8B7-052F459244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21C8B2A6-708B-436E-9FD1-39BE7665BB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8AAE3195-9211-43CC-8099-8EB4D84B236A}"/>
              </a:ext>
            </a:extLst>
          </p:cNvPr>
          <p:cNvSpPr>
            <a:spLocks noGrp="1" noChangeArrowheads="1"/>
          </p:cNvSpPr>
          <p:nvPr>
            <p:ph type="sldNum" sz="quarter" idx="12"/>
          </p:nvPr>
        </p:nvSpPr>
        <p:spPr>
          <a:ln/>
        </p:spPr>
        <p:txBody>
          <a:bodyPr/>
          <a:lstStyle>
            <a:lvl1pPr>
              <a:defRPr/>
            </a:lvl1pPr>
          </a:lstStyle>
          <a:p>
            <a:pPr>
              <a:defRPr/>
            </a:pPr>
            <a:fld id="{06AEDB3F-158C-4C53-9421-B5E6760E36A3}" type="slidenum">
              <a:rPr lang="en-US" altLang="en-US"/>
              <a:pPr>
                <a:defRPr/>
              </a:pPr>
              <a:t>‹#›</a:t>
            </a:fld>
            <a:endParaRPr lang="en-US" altLang="en-US"/>
          </a:p>
        </p:txBody>
      </p:sp>
    </p:spTree>
    <p:extLst>
      <p:ext uri="{BB962C8B-B14F-4D97-AF65-F5344CB8AC3E}">
        <p14:creationId xmlns:p14="http://schemas.microsoft.com/office/powerpoint/2010/main" val="3723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79D7A729-03FA-4832-9E6F-45B00AEAF3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39B7FC12-8411-4D20-9694-C099FF1AA9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CDD437A0-4530-4D21-9188-54C1DDAFFA79}"/>
              </a:ext>
            </a:extLst>
          </p:cNvPr>
          <p:cNvSpPr>
            <a:spLocks noGrp="1" noChangeArrowheads="1"/>
          </p:cNvSpPr>
          <p:nvPr>
            <p:ph type="sldNum" sz="quarter" idx="12"/>
          </p:nvPr>
        </p:nvSpPr>
        <p:spPr>
          <a:ln/>
        </p:spPr>
        <p:txBody>
          <a:bodyPr/>
          <a:lstStyle>
            <a:lvl1pPr>
              <a:defRPr/>
            </a:lvl1pPr>
          </a:lstStyle>
          <a:p>
            <a:pPr>
              <a:defRPr/>
            </a:pPr>
            <a:fld id="{D5045DE2-B389-4F7B-8C99-3766DA9CDAC2}" type="slidenum">
              <a:rPr lang="en-US" altLang="en-US"/>
              <a:pPr>
                <a:defRPr/>
              </a:pPr>
              <a:t>‹#›</a:t>
            </a:fld>
            <a:endParaRPr lang="en-US" altLang="en-US"/>
          </a:p>
        </p:txBody>
      </p:sp>
    </p:spTree>
    <p:extLst>
      <p:ext uri="{BB962C8B-B14F-4D97-AF65-F5344CB8AC3E}">
        <p14:creationId xmlns:p14="http://schemas.microsoft.com/office/powerpoint/2010/main" val="214838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B4A82131-5B6C-46F6-9E88-E941BE27D7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559C8372-AD9B-4423-A501-3D3D5E3F31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CD26D297-19E9-46B0-A74C-8AD197245891}"/>
              </a:ext>
            </a:extLst>
          </p:cNvPr>
          <p:cNvSpPr>
            <a:spLocks noGrp="1" noChangeArrowheads="1"/>
          </p:cNvSpPr>
          <p:nvPr>
            <p:ph type="sldNum" sz="quarter" idx="12"/>
          </p:nvPr>
        </p:nvSpPr>
        <p:spPr>
          <a:ln/>
        </p:spPr>
        <p:txBody>
          <a:bodyPr/>
          <a:lstStyle>
            <a:lvl1pPr>
              <a:defRPr/>
            </a:lvl1pPr>
          </a:lstStyle>
          <a:p>
            <a:pPr>
              <a:defRPr/>
            </a:pPr>
            <a:fld id="{429BC4A8-3B0F-481B-863D-842ADB2F5673}" type="slidenum">
              <a:rPr lang="en-US" altLang="en-US"/>
              <a:pPr>
                <a:defRPr/>
              </a:pPr>
              <a:t>‹#›</a:t>
            </a:fld>
            <a:endParaRPr lang="en-US" altLang="en-US"/>
          </a:p>
        </p:txBody>
      </p:sp>
    </p:spTree>
    <p:extLst>
      <p:ext uri="{BB962C8B-B14F-4D97-AF65-F5344CB8AC3E}">
        <p14:creationId xmlns:p14="http://schemas.microsoft.com/office/powerpoint/2010/main" val="196956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9">
            <a:extLst>
              <a:ext uri="{FF2B5EF4-FFF2-40B4-BE49-F238E27FC236}">
                <a16:creationId xmlns:a16="http://schemas.microsoft.com/office/drawing/2014/main" id="{93B798C4-E18D-479E-8D93-4E21BD3EFC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908D0635-B9E3-424B-AEA0-47F1661E85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AA4791D4-236B-49FF-818F-2269A7718225}"/>
              </a:ext>
            </a:extLst>
          </p:cNvPr>
          <p:cNvSpPr>
            <a:spLocks noGrp="1" noChangeArrowheads="1"/>
          </p:cNvSpPr>
          <p:nvPr>
            <p:ph type="sldNum" sz="quarter" idx="12"/>
          </p:nvPr>
        </p:nvSpPr>
        <p:spPr>
          <a:ln/>
        </p:spPr>
        <p:txBody>
          <a:bodyPr/>
          <a:lstStyle>
            <a:lvl1pPr>
              <a:defRPr/>
            </a:lvl1pPr>
          </a:lstStyle>
          <a:p>
            <a:pPr>
              <a:defRPr/>
            </a:pPr>
            <a:fld id="{DEBBB676-0F60-483F-A92A-C77A67AD6020}" type="slidenum">
              <a:rPr lang="en-US" altLang="en-US"/>
              <a:pPr>
                <a:defRPr/>
              </a:pPr>
              <a:t>‹#›</a:t>
            </a:fld>
            <a:endParaRPr lang="en-US" altLang="en-US"/>
          </a:p>
        </p:txBody>
      </p:sp>
    </p:spTree>
    <p:extLst>
      <p:ext uri="{BB962C8B-B14F-4D97-AF65-F5344CB8AC3E}">
        <p14:creationId xmlns:p14="http://schemas.microsoft.com/office/powerpoint/2010/main" val="2724551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9">
            <a:extLst>
              <a:ext uri="{FF2B5EF4-FFF2-40B4-BE49-F238E27FC236}">
                <a16:creationId xmlns:a16="http://schemas.microsoft.com/office/drawing/2014/main" id="{B5BACD85-DEB1-4799-AB9D-FE795DC1B6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80909B90-8933-4D60-B107-120F2D3F9B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B4A68F1F-D69F-4C78-9E00-D536491A42F6}"/>
              </a:ext>
            </a:extLst>
          </p:cNvPr>
          <p:cNvSpPr>
            <a:spLocks noGrp="1" noChangeArrowheads="1"/>
          </p:cNvSpPr>
          <p:nvPr>
            <p:ph type="sldNum" sz="quarter" idx="12"/>
          </p:nvPr>
        </p:nvSpPr>
        <p:spPr>
          <a:ln/>
        </p:spPr>
        <p:txBody>
          <a:bodyPr/>
          <a:lstStyle>
            <a:lvl1pPr>
              <a:defRPr/>
            </a:lvl1pPr>
          </a:lstStyle>
          <a:p>
            <a:pPr>
              <a:defRPr/>
            </a:pPr>
            <a:fld id="{ACDA4342-A893-4D62-8C68-71C87A9A9CAA}" type="slidenum">
              <a:rPr lang="en-US" altLang="en-US"/>
              <a:pPr>
                <a:defRPr/>
              </a:pPr>
              <a:t>‹#›</a:t>
            </a:fld>
            <a:endParaRPr lang="en-US" altLang="en-US"/>
          </a:p>
        </p:txBody>
      </p:sp>
    </p:spTree>
    <p:extLst>
      <p:ext uri="{BB962C8B-B14F-4D97-AF65-F5344CB8AC3E}">
        <p14:creationId xmlns:p14="http://schemas.microsoft.com/office/powerpoint/2010/main" val="4060810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9013ADD-E0A6-4A60-98B1-6E374B71A8C0}"/>
              </a:ext>
            </a:extLst>
          </p:cNvPr>
          <p:cNvGrpSpPr>
            <a:grpSpLocks/>
          </p:cNvGrpSpPr>
          <p:nvPr/>
        </p:nvGrpSpPr>
        <p:grpSpPr bwMode="auto">
          <a:xfrm>
            <a:off x="4716463" y="5345113"/>
            <a:ext cx="4427537" cy="1512887"/>
            <a:chOff x="2971" y="3367"/>
            <a:chExt cx="2789" cy="953"/>
          </a:xfrm>
        </p:grpSpPr>
        <p:sp>
          <p:nvSpPr>
            <p:cNvPr id="1032" name="Freeform 3">
              <a:extLst>
                <a:ext uri="{FF2B5EF4-FFF2-40B4-BE49-F238E27FC236}">
                  <a16:creationId xmlns:a16="http://schemas.microsoft.com/office/drawing/2014/main" id="{9C32604D-801E-4CE9-A934-7D6292E1C499}"/>
                </a:ext>
              </a:extLst>
            </p:cNvPr>
            <p:cNvSpPr>
              <a:spLocks/>
            </p:cNvSpPr>
            <p:nvPr/>
          </p:nvSpPr>
          <p:spPr bwMode="ltGray">
            <a:xfrm>
              <a:off x="2971" y="3367"/>
              <a:ext cx="2789" cy="953"/>
            </a:xfrm>
            <a:custGeom>
              <a:avLst/>
              <a:gdLst>
                <a:gd name="T0" fmla="*/ 2786 w 2780"/>
                <a:gd name="T1" fmla="*/ 18 h 953"/>
                <a:gd name="T2" fmla="*/ 2696 w 2780"/>
                <a:gd name="T3" fmla="*/ 24 h 953"/>
                <a:gd name="T4" fmla="*/ 2629 w 2780"/>
                <a:gd name="T5" fmla="*/ 102 h 953"/>
                <a:gd name="T6" fmla="*/ 2527 w 2780"/>
                <a:gd name="T7" fmla="*/ 156 h 953"/>
                <a:gd name="T8" fmla="*/ 2521 w 2780"/>
                <a:gd name="T9" fmla="*/ 222 h 953"/>
                <a:gd name="T10" fmla="*/ 2503 w 2780"/>
                <a:gd name="T11" fmla="*/ 246 h 953"/>
                <a:gd name="T12" fmla="*/ 2485 w 2780"/>
                <a:gd name="T13" fmla="*/ 252 h 953"/>
                <a:gd name="T14" fmla="*/ 2413 w 2780"/>
                <a:gd name="T15" fmla="*/ 210 h 953"/>
                <a:gd name="T16" fmla="*/ 2274 w 2780"/>
                <a:gd name="T17" fmla="*/ 192 h 953"/>
                <a:gd name="T18" fmla="*/ 2250 w 2780"/>
                <a:gd name="T19" fmla="*/ 186 h 953"/>
                <a:gd name="T20" fmla="*/ 2232 w 2780"/>
                <a:gd name="T21" fmla="*/ 192 h 953"/>
                <a:gd name="T22" fmla="*/ 2160 w 2780"/>
                <a:gd name="T23" fmla="*/ 228 h 953"/>
                <a:gd name="T24" fmla="*/ 2124 w 2780"/>
                <a:gd name="T25" fmla="*/ 240 h 953"/>
                <a:gd name="T26" fmla="*/ 2100 w 2780"/>
                <a:gd name="T27" fmla="*/ 246 h 953"/>
                <a:gd name="T28" fmla="*/ 2088 w 2780"/>
                <a:gd name="T29" fmla="*/ 258 h 953"/>
                <a:gd name="T30" fmla="*/ 2088 w 2780"/>
                <a:gd name="T31" fmla="*/ 276 h 953"/>
                <a:gd name="T32" fmla="*/ 2065 w 2780"/>
                <a:gd name="T33" fmla="*/ 300 h 953"/>
                <a:gd name="T34" fmla="*/ 2047 w 2780"/>
                <a:gd name="T35" fmla="*/ 312 h 953"/>
                <a:gd name="T36" fmla="*/ 2035 w 2780"/>
                <a:gd name="T37" fmla="*/ 324 h 953"/>
                <a:gd name="T38" fmla="*/ 2023 w 2780"/>
                <a:gd name="T39" fmla="*/ 336 h 953"/>
                <a:gd name="T40" fmla="*/ 1991 w 2780"/>
                <a:gd name="T41" fmla="*/ 342 h 953"/>
                <a:gd name="T42" fmla="*/ 1925 w 2780"/>
                <a:gd name="T43" fmla="*/ 336 h 953"/>
                <a:gd name="T44" fmla="*/ 1889 w 2780"/>
                <a:gd name="T45" fmla="*/ 330 h 953"/>
                <a:gd name="T46" fmla="*/ 1877 w 2780"/>
                <a:gd name="T47" fmla="*/ 342 h 953"/>
                <a:gd name="T48" fmla="*/ 1865 w 2780"/>
                <a:gd name="T49" fmla="*/ 354 h 953"/>
                <a:gd name="T50" fmla="*/ 1835 w 2780"/>
                <a:gd name="T51" fmla="*/ 360 h 953"/>
                <a:gd name="T52" fmla="*/ 1776 w 2780"/>
                <a:gd name="T53" fmla="*/ 342 h 953"/>
                <a:gd name="T54" fmla="*/ 1752 w 2780"/>
                <a:gd name="T55" fmla="*/ 342 h 953"/>
                <a:gd name="T56" fmla="*/ 1728 w 2780"/>
                <a:gd name="T57" fmla="*/ 354 h 953"/>
                <a:gd name="T58" fmla="*/ 1666 w 2780"/>
                <a:gd name="T59" fmla="*/ 425 h 953"/>
                <a:gd name="T60" fmla="*/ 1624 w 2780"/>
                <a:gd name="T61" fmla="*/ 569 h 953"/>
                <a:gd name="T62" fmla="*/ 1624 w 2780"/>
                <a:gd name="T63" fmla="*/ 593 h 953"/>
                <a:gd name="T64" fmla="*/ 1630 w 2780"/>
                <a:gd name="T65" fmla="*/ 641 h 953"/>
                <a:gd name="T66" fmla="*/ 1648 w 2780"/>
                <a:gd name="T67" fmla="*/ 659 h 953"/>
                <a:gd name="T68" fmla="*/ 1642 w 2780"/>
                <a:gd name="T69" fmla="*/ 671 h 953"/>
                <a:gd name="T70" fmla="*/ 1630 w 2780"/>
                <a:gd name="T71" fmla="*/ 683 h 953"/>
                <a:gd name="T72" fmla="*/ 1552 w 2780"/>
                <a:gd name="T73" fmla="*/ 689 h 953"/>
                <a:gd name="T74" fmla="*/ 1475 w 2780"/>
                <a:gd name="T75" fmla="*/ 629 h 953"/>
                <a:gd name="T76" fmla="*/ 1341 w 2780"/>
                <a:gd name="T77" fmla="*/ 587 h 953"/>
                <a:gd name="T78" fmla="*/ 1192 w 2780"/>
                <a:gd name="T79" fmla="*/ 671 h 953"/>
                <a:gd name="T80" fmla="*/ 1022 w 2780"/>
                <a:gd name="T81" fmla="*/ 731 h 953"/>
                <a:gd name="T82" fmla="*/ 819 w 2780"/>
                <a:gd name="T83" fmla="*/ 743 h 953"/>
                <a:gd name="T84" fmla="*/ 632 w 2780"/>
                <a:gd name="T85" fmla="*/ 701 h 953"/>
                <a:gd name="T86" fmla="*/ 572 w 2780"/>
                <a:gd name="T87" fmla="*/ 695 h 953"/>
                <a:gd name="T88" fmla="*/ 560 w 2780"/>
                <a:gd name="T89" fmla="*/ 701 h 953"/>
                <a:gd name="T90" fmla="*/ 524 w 2780"/>
                <a:gd name="T91" fmla="*/ 731 h 953"/>
                <a:gd name="T92" fmla="*/ 438 w 2780"/>
                <a:gd name="T93" fmla="*/ 809 h 953"/>
                <a:gd name="T94" fmla="*/ 408 w 2780"/>
                <a:gd name="T95" fmla="*/ 821 h 953"/>
                <a:gd name="T96" fmla="*/ 384 w 2780"/>
                <a:gd name="T97" fmla="*/ 821 h 953"/>
                <a:gd name="T98" fmla="*/ 337 w 2780"/>
                <a:gd name="T99" fmla="*/ 827 h 953"/>
                <a:gd name="T100" fmla="*/ 211 w 2780"/>
                <a:gd name="T101" fmla="*/ 851 h 953"/>
                <a:gd name="T102" fmla="*/ 17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98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253956" name="Freeform 4">
              <a:extLst>
                <a:ext uri="{FF2B5EF4-FFF2-40B4-BE49-F238E27FC236}">
                  <a16:creationId xmlns:a16="http://schemas.microsoft.com/office/drawing/2014/main" id="{1D99AE4D-0B0F-467B-AE6F-7A0429CB1860}"/>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57" name="Freeform 5">
              <a:extLst>
                <a:ext uri="{FF2B5EF4-FFF2-40B4-BE49-F238E27FC236}">
                  <a16:creationId xmlns:a16="http://schemas.microsoft.com/office/drawing/2014/main" id="{124E5757-020C-4BF0-956D-C96C7045D702}"/>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58" name="Freeform 6">
              <a:extLst>
                <a:ext uri="{FF2B5EF4-FFF2-40B4-BE49-F238E27FC236}">
                  <a16:creationId xmlns:a16="http://schemas.microsoft.com/office/drawing/2014/main" id="{BDADDA0B-D35D-4FC3-9628-B06BDB427BB2}"/>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59" name="Freeform 7">
              <a:extLst>
                <a:ext uri="{FF2B5EF4-FFF2-40B4-BE49-F238E27FC236}">
                  <a16:creationId xmlns:a16="http://schemas.microsoft.com/office/drawing/2014/main" id="{DD0EFA29-F258-4200-BA75-42B1669ADA43}"/>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60" name="Freeform 8">
              <a:extLst>
                <a:ext uri="{FF2B5EF4-FFF2-40B4-BE49-F238E27FC236}">
                  <a16:creationId xmlns:a16="http://schemas.microsoft.com/office/drawing/2014/main" id="{DD7BCC9E-469C-443D-85A1-D791403E1F80}"/>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61" name="Freeform 9">
              <a:extLst>
                <a:ext uri="{FF2B5EF4-FFF2-40B4-BE49-F238E27FC236}">
                  <a16:creationId xmlns:a16="http://schemas.microsoft.com/office/drawing/2014/main" id="{7A3B6380-E3DC-4A70-A156-28C182281FAB}"/>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62" name="Freeform 10">
              <a:extLst>
                <a:ext uri="{FF2B5EF4-FFF2-40B4-BE49-F238E27FC236}">
                  <a16:creationId xmlns:a16="http://schemas.microsoft.com/office/drawing/2014/main" id="{777E8774-757F-461B-B145-123075DE7D33}"/>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63" name="Freeform 11">
              <a:extLst>
                <a:ext uri="{FF2B5EF4-FFF2-40B4-BE49-F238E27FC236}">
                  <a16:creationId xmlns:a16="http://schemas.microsoft.com/office/drawing/2014/main" id="{7937B0FF-F629-431A-801C-887EC0975B5A}"/>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64" name="Freeform 12">
              <a:extLst>
                <a:ext uri="{FF2B5EF4-FFF2-40B4-BE49-F238E27FC236}">
                  <a16:creationId xmlns:a16="http://schemas.microsoft.com/office/drawing/2014/main" id="{865DDC76-812D-40A8-BB10-352A3EBA52FF}"/>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65" name="Freeform 13">
              <a:extLst>
                <a:ext uri="{FF2B5EF4-FFF2-40B4-BE49-F238E27FC236}">
                  <a16:creationId xmlns:a16="http://schemas.microsoft.com/office/drawing/2014/main" id="{C162CA40-BB52-48DF-9B64-923077A044F5}"/>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66" name="Freeform 14">
              <a:extLst>
                <a:ext uri="{FF2B5EF4-FFF2-40B4-BE49-F238E27FC236}">
                  <a16:creationId xmlns:a16="http://schemas.microsoft.com/office/drawing/2014/main" id="{A110F216-2C90-4CF2-ABC1-BF24DE0EF5BE}"/>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67" name="Freeform 15">
              <a:extLst>
                <a:ext uri="{FF2B5EF4-FFF2-40B4-BE49-F238E27FC236}">
                  <a16:creationId xmlns:a16="http://schemas.microsoft.com/office/drawing/2014/main" id="{CC3D5A50-3EA6-410F-87C7-2F664E3A1374}"/>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68" name="Freeform 16">
              <a:extLst>
                <a:ext uri="{FF2B5EF4-FFF2-40B4-BE49-F238E27FC236}">
                  <a16:creationId xmlns:a16="http://schemas.microsoft.com/office/drawing/2014/main" id="{21D6EDEA-9442-4A2A-98AA-8D2874BB8994}"/>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sp>
          <p:nvSpPr>
            <p:cNvPr id="253969" name="Freeform 17">
              <a:extLst>
                <a:ext uri="{FF2B5EF4-FFF2-40B4-BE49-F238E27FC236}">
                  <a16:creationId xmlns:a16="http://schemas.microsoft.com/office/drawing/2014/main" id="{380969B3-7A94-4D04-9A26-74C1A3AB2506}"/>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a:defRPr/>
              </a:pPr>
              <a:endParaRPr lang="en-US"/>
            </a:p>
          </p:txBody>
        </p:sp>
      </p:grpSp>
      <p:sp>
        <p:nvSpPr>
          <p:cNvPr id="253970" name="Rectangle 18">
            <a:extLst>
              <a:ext uri="{FF2B5EF4-FFF2-40B4-BE49-F238E27FC236}">
                <a16:creationId xmlns:a16="http://schemas.microsoft.com/office/drawing/2014/main" id="{9F944D18-88C5-4752-9B71-F908E0188F82}"/>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253971" name="Rectangle 19">
            <a:extLst>
              <a:ext uri="{FF2B5EF4-FFF2-40B4-BE49-F238E27FC236}">
                <a16:creationId xmlns:a16="http://schemas.microsoft.com/office/drawing/2014/main" id="{2AE06CB2-4364-4D06-89D7-FFCE23125C7A}"/>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253972" name="Rectangle 20">
            <a:extLst>
              <a:ext uri="{FF2B5EF4-FFF2-40B4-BE49-F238E27FC236}">
                <a16:creationId xmlns:a16="http://schemas.microsoft.com/office/drawing/2014/main" id="{71541FC2-554E-4363-88AB-1E5A70E3A4A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253973" name="Rectangle 21">
            <a:extLst>
              <a:ext uri="{FF2B5EF4-FFF2-40B4-BE49-F238E27FC236}">
                <a16:creationId xmlns:a16="http://schemas.microsoft.com/office/drawing/2014/main" id="{3609D2F7-341E-4D76-A560-7723D24CFE8A}"/>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14A30692-29DD-4EC5-B596-0085D9701054}" type="slidenum">
              <a:rPr lang="en-US" altLang="en-US"/>
              <a:pPr>
                <a:defRPr/>
              </a:pPr>
              <a:t>‹#›</a:t>
            </a:fld>
            <a:endParaRPr lang="en-US" altLang="en-US"/>
          </a:p>
        </p:txBody>
      </p:sp>
      <p:sp>
        <p:nvSpPr>
          <p:cNvPr id="253974" name="Rectangle 22">
            <a:extLst>
              <a:ext uri="{FF2B5EF4-FFF2-40B4-BE49-F238E27FC236}">
                <a16:creationId xmlns:a16="http://schemas.microsoft.com/office/drawing/2014/main" id="{AA900EFE-4A3E-494E-A528-BFD7E88BC84F}"/>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91"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26.png"/><Relationship Id="rId4" Type="http://schemas.openxmlformats.org/officeDocument/2006/relationships/oleObject" Target="../embeddings/oleObject7.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28.png"/><Relationship Id="rId4" Type="http://schemas.openxmlformats.org/officeDocument/2006/relationships/oleObject" Target="../embeddings/oleObject9.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image" Target="../media/image30.png"/><Relationship Id="rId4" Type="http://schemas.openxmlformats.org/officeDocument/2006/relationships/oleObject" Target="../embeddings/oleObject11.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oleObject" Target="../embeddings/oleObject13.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34.png"/><Relationship Id="rId5" Type="http://schemas.openxmlformats.org/officeDocument/2006/relationships/oleObject" Target="../embeddings/oleObject14.bin"/><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png"/><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FB94CB94-864C-4660-A5F3-05A8E92DF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752600"/>
            <a:ext cx="6118225" cy="4779963"/>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
        <p:nvSpPr>
          <p:cNvPr id="168963" name="Rectangle 3">
            <a:extLst>
              <a:ext uri="{FF2B5EF4-FFF2-40B4-BE49-F238E27FC236}">
                <a16:creationId xmlns:a16="http://schemas.microsoft.com/office/drawing/2014/main" id="{325D78EA-AD7A-41D7-A971-A6378B7AED53}"/>
              </a:ext>
            </a:extLst>
          </p:cNvPr>
          <p:cNvSpPr>
            <a:spLocks noChangeArrowheads="1"/>
          </p:cNvSpPr>
          <p:nvPr/>
        </p:nvSpPr>
        <p:spPr bwMode="auto">
          <a:xfrm>
            <a:off x="2133600" y="228600"/>
            <a:ext cx="4959350" cy="1190625"/>
          </a:xfrm>
          <a:prstGeom prst="rect">
            <a:avLst/>
          </a:prstGeom>
          <a:noFill/>
          <a:ln>
            <a:noFill/>
          </a:ln>
          <a:effectLst/>
        </p:spPr>
        <p:txBody>
          <a:bodyPr wrap="none">
            <a:spAutoFit/>
          </a:bodyPr>
          <a:lstStyle/>
          <a:p>
            <a:pPr algn="ctr">
              <a:defRPr/>
            </a:pPr>
            <a:r>
              <a:rPr lang="en-US" altLang="en-US" sz="3600">
                <a:solidFill>
                  <a:schemeClr val="tx2"/>
                </a:solidFill>
                <a:effectLst>
                  <a:outerShdw blurRad="38100" dist="38100" dir="2700000" algn="tl">
                    <a:srgbClr val="000000"/>
                  </a:outerShdw>
                </a:effectLst>
                <a:latin typeface="Arial" panose="020B0604020202020204" pitchFamily="34" charset="0"/>
              </a:rPr>
              <a:t>Fire Suppression</a:t>
            </a:r>
            <a:br>
              <a:rPr lang="en-US" altLang="en-US" sz="3600">
                <a:solidFill>
                  <a:schemeClr val="tx2"/>
                </a:solidFill>
                <a:effectLst>
                  <a:outerShdw blurRad="38100" dist="38100" dir="2700000" algn="tl">
                    <a:srgbClr val="000000"/>
                  </a:outerShdw>
                </a:effectLst>
                <a:latin typeface="Arial" panose="020B0604020202020204" pitchFamily="34" charset="0"/>
              </a:rPr>
            </a:br>
            <a:r>
              <a:rPr lang="en-US" altLang="en-US" sz="3600">
                <a:solidFill>
                  <a:schemeClr val="tx2"/>
                </a:solidFill>
                <a:effectLst>
                  <a:outerShdw blurRad="38100" dist="38100" dir="2700000" algn="tl">
                    <a:srgbClr val="000000"/>
                  </a:outerShdw>
                </a:effectLst>
                <a:latin typeface="Arial" panose="020B0604020202020204" pitchFamily="34" charset="0"/>
              </a:rPr>
              <a:t>Rehabilitation Practices</a:t>
            </a:r>
          </a:p>
        </p:txBody>
      </p:sp>
      <p:sp>
        <p:nvSpPr>
          <p:cNvPr id="168964" name="Text Box 4">
            <a:extLst>
              <a:ext uri="{FF2B5EF4-FFF2-40B4-BE49-F238E27FC236}">
                <a16:creationId xmlns:a16="http://schemas.microsoft.com/office/drawing/2014/main" id="{B0F4FD33-DF64-46C6-9DE0-8DD25A53B5C8}"/>
              </a:ext>
            </a:extLst>
          </p:cNvPr>
          <p:cNvSpPr txBox="1">
            <a:spLocks noChangeArrowheads="1"/>
          </p:cNvSpPr>
          <p:nvPr/>
        </p:nvSpPr>
        <p:spPr bwMode="auto">
          <a:xfrm>
            <a:off x="0" y="1828800"/>
            <a:ext cx="2438400" cy="579438"/>
          </a:xfrm>
          <a:prstGeom prst="rect">
            <a:avLst/>
          </a:prstGeom>
          <a:noFill/>
          <a:ln>
            <a:noFill/>
          </a:ln>
          <a:effectLst/>
        </p:spPr>
        <p:txBody>
          <a:bodyPr>
            <a:spAutoFit/>
          </a:bodyPr>
          <a:lstStyle/>
          <a:p>
            <a:pPr>
              <a:spcBef>
                <a:spcPct val="50000"/>
              </a:spcBef>
              <a:buFontTx/>
              <a:buChar char="•"/>
              <a:defRPr/>
            </a:pPr>
            <a:r>
              <a:rPr lang="en-US" altLang="en-US" sz="3200">
                <a:effectLst>
                  <a:outerShdw blurRad="38100" dist="38100" dir="2700000" algn="tl">
                    <a:srgbClr val="000000"/>
                  </a:outerShdw>
                </a:effectLst>
              </a:rPr>
              <a:t>Cut ends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123FDFC0-2032-45D1-B7AE-B38B9A280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49"/>
          <a:stretch>
            <a:fillRect/>
          </a:stretch>
        </p:blipFill>
        <p:spPr bwMode="auto">
          <a:xfrm>
            <a:off x="2590800" y="2362200"/>
            <a:ext cx="6300788" cy="4254500"/>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
        <p:nvSpPr>
          <p:cNvPr id="353283" name="Rectangle 3">
            <a:extLst>
              <a:ext uri="{FF2B5EF4-FFF2-40B4-BE49-F238E27FC236}">
                <a16:creationId xmlns:a16="http://schemas.microsoft.com/office/drawing/2014/main" id="{9E7CA2F9-F9CA-47B7-B6EF-6AEE0AB0E57E}"/>
              </a:ext>
            </a:extLst>
          </p:cNvPr>
          <p:cNvSpPr>
            <a:spLocks noChangeArrowheads="1"/>
          </p:cNvSpPr>
          <p:nvPr/>
        </p:nvSpPr>
        <p:spPr bwMode="auto">
          <a:xfrm>
            <a:off x="2057400" y="381000"/>
            <a:ext cx="4959350" cy="1190625"/>
          </a:xfrm>
          <a:prstGeom prst="rect">
            <a:avLst/>
          </a:prstGeom>
          <a:noFill/>
          <a:ln>
            <a:noFill/>
          </a:ln>
          <a:effectLst/>
        </p:spPr>
        <p:txBody>
          <a:bodyPr wrap="none">
            <a:spAutoFit/>
          </a:bodyPr>
          <a:lstStyle/>
          <a:p>
            <a:pPr algn="ctr">
              <a:defRPr/>
            </a:pPr>
            <a:r>
              <a:rPr lang="en-US" altLang="en-US" sz="3600">
                <a:solidFill>
                  <a:schemeClr val="tx2"/>
                </a:solidFill>
                <a:effectLst>
                  <a:outerShdw blurRad="38100" dist="38100" dir="2700000" algn="tl">
                    <a:srgbClr val="000000"/>
                  </a:outerShdw>
                </a:effectLst>
                <a:latin typeface="Arial" panose="020B0604020202020204" pitchFamily="34" charset="0"/>
              </a:rPr>
              <a:t>Fire Suppression</a:t>
            </a:r>
            <a:br>
              <a:rPr lang="en-US" altLang="en-US" sz="3600">
                <a:solidFill>
                  <a:schemeClr val="tx2"/>
                </a:solidFill>
                <a:effectLst>
                  <a:outerShdw blurRad="38100" dist="38100" dir="2700000" algn="tl">
                    <a:srgbClr val="000000"/>
                  </a:outerShdw>
                </a:effectLst>
                <a:latin typeface="Arial" panose="020B0604020202020204" pitchFamily="34" charset="0"/>
              </a:rPr>
            </a:br>
            <a:r>
              <a:rPr lang="en-US" altLang="en-US" sz="3600">
                <a:solidFill>
                  <a:schemeClr val="tx2"/>
                </a:solidFill>
                <a:effectLst>
                  <a:outerShdw blurRad="38100" dist="38100" dir="2700000" algn="tl">
                    <a:srgbClr val="000000"/>
                  </a:outerShdw>
                </a:effectLst>
                <a:latin typeface="Arial" panose="020B0604020202020204" pitchFamily="34" charset="0"/>
              </a:rPr>
              <a:t>Rehabilitation Practices</a:t>
            </a:r>
          </a:p>
        </p:txBody>
      </p:sp>
      <p:sp>
        <p:nvSpPr>
          <p:cNvPr id="353284" name="Text Box 4">
            <a:extLst>
              <a:ext uri="{FF2B5EF4-FFF2-40B4-BE49-F238E27FC236}">
                <a16:creationId xmlns:a16="http://schemas.microsoft.com/office/drawing/2014/main" id="{5B438FE7-B040-46D1-A3AE-E779FEE1CB8F}"/>
              </a:ext>
            </a:extLst>
          </p:cNvPr>
          <p:cNvSpPr txBox="1">
            <a:spLocks noChangeArrowheads="1"/>
          </p:cNvSpPr>
          <p:nvPr/>
        </p:nvSpPr>
        <p:spPr bwMode="auto">
          <a:xfrm>
            <a:off x="228600" y="1676400"/>
            <a:ext cx="7086600" cy="579438"/>
          </a:xfrm>
          <a:prstGeom prst="rect">
            <a:avLst/>
          </a:prstGeom>
          <a:noFill/>
          <a:ln>
            <a:noFill/>
          </a:ln>
          <a:effectLst/>
        </p:spPr>
        <p:txBody>
          <a:bodyPr>
            <a:spAutoFit/>
          </a:bodyPr>
          <a:lstStyle/>
          <a:p>
            <a:pPr>
              <a:spcBef>
                <a:spcPct val="50000"/>
              </a:spcBef>
              <a:buFontTx/>
              <a:buChar char="•"/>
              <a:defRPr/>
            </a:pPr>
            <a:r>
              <a:rPr lang="en-US" altLang="en-US" sz="3200">
                <a:effectLst>
                  <a:outerShdw blurRad="38100" dist="38100" dir="2700000" algn="tl">
                    <a:srgbClr val="000000"/>
                  </a:outerShdw>
                </a:effectLst>
              </a:rPr>
              <a:t>Log replacement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a:extLst>
              <a:ext uri="{FF2B5EF4-FFF2-40B4-BE49-F238E27FC236}">
                <a16:creationId xmlns:a16="http://schemas.microsoft.com/office/drawing/2014/main" id="{D77FBB73-95EA-43DF-A52F-05EF33449345}"/>
              </a:ext>
            </a:extLst>
          </p:cNvPr>
          <p:cNvGraphicFramePr>
            <a:graphicFrameLocks noChangeAspect="1"/>
          </p:cNvGraphicFramePr>
          <p:nvPr/>
        </p:nvGraphicFramePr>
        <p:xfrm>
          <a:off x="2438400" y="2209800"/>
          <a:ext cx="6411913" cy="4433888"/>
        </p:xfrm>
        <a:graphic>
          <a:graphicData uri="http://schemas.openxmlformats.org/presentationml/2006/ole">
            <mc:AlternateContent xmlns:mc="http://schemas.openxmlformats.org/markup-compatibility/2006">
              <mc:Choice xmlns:v="urn:schemas-microsoft-com:vml" Requires="v">
                <p:oleObj spid="_x0000_s19462" name="Photo Editor Photo" r:id="rId3" imgW="9752381" imgH="6485714" progId="MSPhotoEd.3">
                  <p:embed/>
                </p:oleObj>
              </mc:Choice>
              <mc:Fallback>
                <p:oleObj name="Photo Editor Photo" r:id="rId3" imgW="9752381" imgH="6485714"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l="3438" t="745" r="1718" b="2975"/>
                      <a:stretch>
                        <a:fillRect/>
                      </a:stretch>
                    </p:blipFill>
                    <p:spPr bwMode="auto">
                      <a:xfrm>
                        <a:off x="2438400" y="2209800"/>
                        <a:ext cx="6411913"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1235" name="Rectangle 3">
            <a:extLst>
              <a:ext uri="{FF2B5EF4-FFF2-40B4-BE49-F238E27FC236}">
                <a16:creationId xmlns:a16="http://schemas.microsoft.com/office/drawing/2014/main" id="{57CC92B3-64D5-4758-A0A3-0B10BE07B2D1}"/>
              </a:ext>
            </a:extLst>
          </p:cNvPr>
          <p:cNvSpPr>
            <a:spLocks noChangeArrowheads="1"/>
          </p:cNvSpPr>
          <p:nvPr/>
        </p:nvSpPr>
        <p:spPr bwMode="auto">
          <a:xfrm>
            <a:off x="2971800" y="152400"/>
            <a:ext cx="2143125" cy="641350"/>
          </a:xfrm>
          <a:prstGeom prst="rect">
            <a:avLst/>
          </a:prstGeom>
          <a:noFill/>
          <a:ln>
            <a:noFill/>
          </a:ln>
          <a:effectLst/>
        </p:spPr>
        <p:txBody>
          <a:bodyPr wrap="none">
            <a:spAutoFit/>
          </a:bodyPr>
          <a:lstStyle/>
          <a:p>
            <a:pPr>
              <a:defRPr/>
            </a:pPr>
            <a:r>
              <a:rPr lang="en-US" altLang="en-US" sz="3600">
                <a:solidFill>
                  <a:schemeClr val="tx2"/>
                </a:solidFill>
                <a:effectLst>
                  <a:outerShdw blurRad="38100" dist="38100" dir="2700000" algn="tl">
                    <a:srgbClr val="000000"/>
                  </a:outerShdw>
                </a:effectLst>
              </a:rPr>
              <a:t>Fire Line</a:t>
            </a:r>
          </a:p>
        </p:txBody>
      </p:sp>
      <p:sp>
        <p:nvSpPr>
          <p:cNvPr id="351236" name="Text Box 4">
            <a:extLst>
              <a:ext uri="{FF2B5EF4-FFF2-40B4-BE49-F238E27FC236}">
                <a16:creationId xmlns:a16="http://schemas.microsoft.com/office/drawing/2014/main" id="{AD06405C-A2DB-44C3-9565-6FFA925BF908}"/>
              </a:ext>
            </a:extLst>
          </p:cNvPr>
          <p:cNvSpPr txBox="1">
            <a:spLocks noChangeArrowheads="1"/>
          </p:cNvSpPr>
          <p:nvPr/>
        </p:nvSpPr>
        <p:spPr bwMode="auto">
          <a:xfrm>
            <a:off x="152400" y="1447800"/>
            <a:ext cx="2590800" cy="2868613"/>
          </a:xfrm>
          <a:prstGeom prst="rect">
            <a:avLst/>
          </a:prstGeom>
          <a:noFill/>
          <a:ln>
            <a:noFill/>
          </a:ln>
          <a:effectLst/>
        </p:spPr>
        <p:txBody>
          <a:bodyPr>
            <a:spAutoFit/>
          </a:bodyPr>
          <a:lstStyle/>
          <a:p>
            <a:pPr>
              <a:spcBef>
                <a:spcPct val="50000"/>
              </a:spcBef>
              <a:buFontTx/>
              <a:buChar char="•"/>
              <a:defRPr/>
            </a:pPr>
            <a:r>
              <a:rPr lang="en-US" altLang="en-US" sz="2800">
                <a:effectLst>
                  <a:outerShdw blurRad="38100" dist="38100" dir="2700000" algn="tl">
                    <a:srgbClr val="000000"/>
                  </a:outerShdw>
                </a:effectLst>
              </a:rPr>
              <a:t>Build line only where necessary</a:t>
            </a:r>
          </a:p>
          <a:p>
            <a:pPr>
              <a:spcBef>
                <a:spcPct val="50000"/>
              </a:spcBef>
              <a:buFontTx/>
              <a:buChar char="•"/>
              <a:defRPr/>
            </a:pPr>
            <a:r>
              <a:rPr lang="en-US" altLang="en-US" sz="2800">
                <a:effectLst>
                  <a:outerShdw blurRad="38100" dist="38100" dir="2700000" algn="tl">
                    <a:srgbClr val="000000"/>
                  </a:outerShdw>
                </a:effectLst>
              </a:rPr>
              <a:t>Utilize natural openings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5304C271-D4B1-4E77-8D93-0E6A2D692C14}"/>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a:t>During construction:</a:t>
            </a:r>
          </a:p>
          <a:p>
            <a:pPr eaLnBrk="1" hangingPunct="1">
              <a:defRPr/>
            </a:pPr>
            <a:r>
              <a:rPr lang="en-US" altLang="en-US"/>
              <a:t>Flush cut stumps.</a:t>
            </a:r>
          </a:p>
          <a:p>
            <a:pPr eaLnBrk="1" hangingPunct="1">
              <a:defRPr/>
            </a:pPr>
            <a:r>
              <a:rPr lang="en-US" altLang="en-US"/>
              <a:t>Limit bucking and limbing.</a:t>
            </a:r>
          </a:p>
          <a:p>
            <a:pPr eaLnBrk="1" hangingPunct="1">
              <a:defRPr/>
            </a:pPr>
            <a:r>
              <a:rPr lang="en-US" altLang="en-US"/>
              <a:t>Use directional falling so trees will be crisscrossed in a naturally appearing arrangement.</a:t>
            </a:r>
          </a:p>
        </p:txBody>
      </p:sp>
      <p:sp>
        <p:nvSpPr>
          <p:cNvPr id="145411" name="Text Box 3">
            <a:extLst>
              <a:ext uri="{FF2B5EF4-FFF2-40B4-BE49-F238E27FC236}">
                <a16:creationId xmlns:a16="http://schemas.microsoft.com/office/drawing/2014/main" id="{5ABA02D8-0117-4E97-8C36-BC3141196524}"/>
              </a:ext>
            </a:extLst>
          </p:cNvPr>
          <p:cNvSpPr txBox="1">
            <a:spLocks noChangeArrowheads="1"/>
          </p:cNvSpPr>
          <p:nvPr/>
        </p:nvSpPr>
        <p:spPr bwMode="auto">
          <a:xfrm>
            <a:off x="609600" y="381000"/>
            <a:ext cx="7696200" cy="641350"/>
          </a:xfrm>
          <a:prstGeom prst="rect">
            <a:avLst/>
          </a:prstGeom>
          <a:noFill/>
          <a:ln>
            <a:noFill/>
          </a:ln>
          <a:effectLst/>
        </p:spPr>
        <p:txBody>
          <a:bodyPr>
            <a:spAutoFit/>
          </a:bodyPr>
          <a:lstStyle/>
          <a:p>
            <a:pPr algn="ctr">
              <a:spcBef>
                <a:spcPct val="50000"/>
              </a:spcBef>
              <a:defRPr/>
            </a:pPr>
            <a:r>
              <a:rPr lang="en-US" altLang="en-US" sz="3600">
                <a:solidFill>
                  <a:schemeClr val="tx2"/>
                </a:solidFill>
                <a:effectLst>
                  <a:outerShdw blurRad="38100" dist="38100" dir="2700000" algn="tl">
                    <a:srgbClr val="000000"/>
                  </a:outerShdw>
                </a:effectLst>
              </a:rPr>
              <a:t>Fire 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54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54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54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54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918302A5-D42D-461A-A41F-D9E8EEA9CA3F}"/>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a:t>Rehab of fire line:</a:t>
            </a:r>
          </a:p>
          <a:p>
            <a:pPr eaLnBrk="1" hangingPunct="1">
              <a:defRPr/>
            </a:pPr>
            <a:r>
              <a:rPr lang="en-US" altLang="en-US"/>
              <a:t>Fill in berms and provide drainage, if necessary.</a:t>
            </a:r>
          </a:p>
          <a:p>
            <a:pPr eaLnBrk="1" hangingPunct="1">
              <a:defRPr/>
            </a:pPr>
            <a:r>
              <a:rPr lang="en-US" altLang="en-US"/>
              <a:t>Scatter bone piles.</a:t>
            </a:r>
          </a:p>
          <a:p>
            <a:pPr eaLnBrk="1" hangingPunct="1">
              <a:defRPr/>
            </a:pPr>
            <a:r>
              <a:rPr lang="en-US" altLang="en-US"/>
              <a:t>Slant cut large logs at 45-60 degrees on bottom side.</a:t>
            </a:r>
          </a:p>
          <a:p>
            <a:pPr eaLnBrk="1" hangingPunct="1">
              <a:defRPr/>
            </a:pPr>
            <a:r>
              <a:rPr lang="en-US" altLang="en-US"/>
              <a:t>Naturalize. </a:t>
            </a:r>
          </a:p>
          <a:p>
            <a:pPr eaLnBrk="1" hangingPunct="1">
              <a:defRPr/>
            </a:pPr>
            <a:endParaRPr lang="en-US" altLang="en-US"/>
          </a:p>
        </p:txBody>
      </p:sp>
      <p:sp>
        <p:nvSpPr>
          <p:cNvPr id="164867" name="Rectangle 3">
            <a:extLst>
              <a:ext uri="{FF2B5EF4-FFF2-40B4-BE49-F238E27FC236}">
                <a16:creationId xmlns:a16="http://schemas.microsoft.com/office/drawing/2014/main" id="{6E1BDAF7-1773-488B-9211-576C06EA72C6}"/>
              </a:ext>
            </a:extLst>
          </p:cNvPr>
          <p:cNvSpPr>
            <a:spLocks noChangeArrowheads="1"/>
          </p:cNvSpPr>
          <p:nvPr/>
        </p:nvSpPr>
        <p:spPr bwMode="auto">
          <a:xfrm>
            <a:off x="3276600" y="381000"/>
            <a:ext cx="2143125" cy="641350"/>
          </a:xfrm>
          <a:prstGeom prst="rect">
            <a:avLst/>
          </a:prstGeom>
          <a:noFill/>
          <a:ln>
            <a:noFill/>
          </a:ln>
          <a:effectLst/>
        </p:spPr>
        <p:txBody>
          <a:bodyPr wrap="none">
            <a:spAutoFit/>
          </a:bodyPr>
          <a:lstStyle/>
          <a:p>
            <a:pPr>
              <a:defRPr/>
            </a:pPr>
            <a:r>
              <a:rPr lang="en-US" altLang="en-US" sz="3600">
                <a:solidFill>
                  <a:schemeClr val="tx2"/>
                </a:solidFill>
                <a:effectLst>
                  <a:outerShdw blurRad="38100" dist="38100" dir="2700000" algn="tl">
                    <a:srgbClr val="000000"/>
                  </a:outerShdw>
                </a:effectLst>
              </a:rPr>
              <a:t>Fire 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48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48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48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486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48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BE435A34-9A64-48B7-868A-C24EEA158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300" y="511175"/>
            <a:ext cx="3957638" cy="5849938"/>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087494C8-71C0-4918-89BD-F872F72A6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3538" y="377825"/>
            <a:ext cx="4040187" cy="5969000"/>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FCA95A82-4C17-4F8A-8715-1D465BB2E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825" y="442913"/>
            <a:ext cx="4067175" cy="5994400"/>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29814316-643B-462C-9BB5-52A77128E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913" y="547688"/>
            <a:ext cx="3949700" cy="5868987"/>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922EEDE0-9085-482C-A79E-86F809653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913" y="512763"/>
            <a:ext cx="4103687" cy="5861050"/>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122" name="Object 2">
            <a:extLst>
              <a:ext uri="{FF2B5EF4-FFF2-40B4-BE49-F238E27FC236}">
                <a16:creationId xmlns:a16="http://schemas.microsoft.com/office/drawing/2014/main" id="{E2306058-7284-45AF-9D09-38668912E26D}"/>
              </a:ext>
            </a:extLst>
          </p:cNvPr>
          <p:cNvGraphicFramePr>
            <a:graphicFrameLocks noChangeAspect="1"/>
          </p:cNvGraphicFramePr>
          <p:nvPr/>
        </p:nvGraphicFramePr>
        <p:xfrm>
          <a:off x="0" y="0"/>
          <a:ext cx="9159875" cy="6867525"/>
        </p:xfrm>
        <a:graphic>
          <a:graphicData uri="http://schemas.openxmlformats.org/presentationml/2006/ole">
            <mc:AlternateContent xmlns:mc="http://schemas.openxmlformats.org/markup-compatibility/2006">
              <mc:Choice xmlns:v="urn:schemas-microsoft-com:vml" Requires="v">
                <p:oleObj spid="_x0000_s5124" name="Photo Editor Photo" r:id="rId3" imgW="8097380" imgH="5323810" progId="MSPhotoEd.3">
                  <p:embed/>
                </p:oleObj>
              </mc:Choice>
              <mc:Fallback>
                <p:oleObj name="Photo Editor Photo" r:id="rId3" imgW="8097380" imgH="532381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9875" cy="6867525"/>
                      </a:xfrm>
                      <a:prstGeom prst="rect">
                        <a:avLst/>
                      </a:prstGeom>
                      <a:noFill/>
                      <a:ln w="2540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4827923D-E477-4DA5-846C-EA82CB081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150" y="422275"/>
            <a:ext cx="4076700" cy="6042025"/>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5E13F16B-CC4E-44E8-84EF-E8FC58D67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838200"/>
            <a:ext cx="3994150" cy="5754688"/>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
        <p:nvSpPr>
          <p:cNvPr id="121859" name="Rectangle 3">
            <a:extLst>
              <a:ext uri="{FF2B5EF4-FFF2-40B4-BE49-F238E27FC236}">
                <a16:creationId xmlns:a16="http://schemas.microsoft.com/office/drawing/2014/main" id="{4687BFB5-CE27-4BAA-9D34-887B3DC8FF57}"/>
              </a:ext>
            </a:extLst>
          </p:cNvPr>
          <p:cNvSpPr>
            <a:spLocks noChangeArrowheads="1"/>
          </p:cNvSpPr>
          <p:nvPr/>
        </p:nvSpPr>
        <p:spPr bwMode="auto">
          <a:xfrm>
            <a:off x="381000" y="304800"/>
            <a:ext cx="3638550" cy="1739900"/>
          </a:xfrm>
          <a:prstGeom prst="rect">
            <a:avLst/>
          </a:prstGeom>
          <a:noFill/>
          <a:ln>
            <a:noFill/>
          </a:ln>
          <a:effectLst/>
        </p:spPr>
        <p:txBody>
          <a:bodyPr wrap="none">
            <a:spAutoFit/>
          </a:bodyPr>
          <a:lstStyle/>
          <a:p>
            <a:pPr>
              <a:defRPr/>
            </a:pPr>
            <a:r>
              <a:rPr lang="en-US" altLang="en-US" sz="3600">
                <a:solidFill>
                  <a:schemeClr val="tx2"/>
                </a:solidFill>
                <a:effectLst>
                  <a:outerShdw blurRad="38100" dist="38100" dir="2700000" algn="tl">
                    <a:srgbClr val="000000"/>
                  </a:outerShdw>
                </a:effectLst>
                <a:latin typeface="Arial" panose="020B0604020202020204" pitchFamily="34" charset="0"/>
              </a:rPr>
              <a:t>Fire Suppression</a:t>
            </a:r>
            <a:br>
              <a:rPr lang="en-US" altLang="en-US" sz="3600">
                <a:solidFill>
                  <a:schemeClr val="tx2"/>
                </a:solidFill>
                <a:effectLst>
                  <a:outerShdw blurRad="38100" dist="38100" dir="2700000" algn="tl">
                    <a:srgbClr val="000000"/>
                  </a:outerShdw>
                </a:effectLst>
                <a:latin typeface="Arial" panose="020B0604020202020204" pitchFamily="34" charset="0"/>
              </a:rPr>
            </a:br>
            <a:r>
              <a:rPr lang="en-US" altLang="en-US" sz="3600">
                <a:solidFill>
                  <a:schemeClr val="tx2"/>
                </a:solidFill>
                <a:effectLst>
                  <a:outerShdw blurRad="38100" dist="38100" dir="2700000" algn="tl">
                    <a:srgbClr val="000000"/>
                  </a:outerShdw>
                </a:effectLst>
                <a:latin typeface="Arial" panose="020B0604020202020204" pitchFamily="34" charset="0"/>
              </a:rPr>
              <a:t>Rehabilitation </a:t>
            </a:r>
          </a:p>
          <a:p>
            <a:pPr>
              <a:defRPr/>
            </a:pPr>
            <a:r>
              <a:rPr lang="en-US" altLang="en-US" sz="3600">
                <a:solidFill>
                  <a:schemeClr val="tx2"/>
                </a:solidFill>
                <a:effectLst>
                  <a:outerShdw blurRad="38100" dist="38100" dir="2700000" algn="tl">
                    <a:srgbClr val="000000"/>
                  </a:outerShdw>
                </a:effectLst>
                <a:latin typeface="Arial" panose="020B0604020202020204" pitchFamily="34" charset="0"/>
              </a:rPr>
              <a:t>Practices</a:t>
            </a:r>
          </a:p>
        </p:txBody>
      </p:sp>
      <p:sp>
        <p:nvSpPr>
          <p:cNvPr id="121860" name="Text Box 4">
            <a:extLst>
              <a:ext uri="{FF2B5EF4-FFF2-40B4-BE49-F238E27FC236}">
                <a16:creationId xmlns:a16="http://schemas.microsoft.com/office/drawing/2014/main" id="{1B24D978-D14A-434D-8A4C-AAC421FF08DA}"/>
              </a:ext>
            </a:extLst>
          </p:cNvPr>
          <p:cNvSpPr txBox="1">
            <a:spLocks noChangeArrowheads="1"/>
          </p:cNvSpPr>
          <p:nvPr/>
        </p:nvSpPr>
        <p:spPr bwMode="auto">
          <a:xfrm>
            <a:off x="381000" y="2895600"/>
            <a:ext cx="3810000" cy="1554163"/>
          </a:xfrm>
          <a:prstGeom prst="rect">
            <a:avLst/>
          </a:prstGeom>
          <a:noFill/>
          <a:ln>
            <a:noFill/>
          </a:ln>
          <a:effectLst/>
        </p:spPr>
        <p:txBody>
          <a:bodyPr>
            <a:spAutoFit/>
          </a:bodyPr>
          <a:lstStyle/>
          <a:p>
            <a:pPr>
              <a:spcBef>
                <a:spcPct val="50000"/>
              </a:spcBef>
              <a:buFontTx/>
              <a:buChar char="•"/>
              <a:defRPr/>
            </a:pPr>
            <a:r>
              <a:rPr lang="en-US" altLang="en-US" sz="3200">
                <a:effectLst>
                  <a:outerShdw blurRad="38100" dist="38100" dir="2700000" algn="tl">
                    <a:srgbClr val="000000"/>
                  </a:outerShdw>
                </a:effectLst>
              </a:rPr>
              <a:t>Return to natural conditions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a:extLst>
              <a:ext uri="{FF2B5EF4-FFF2-40B4-BE49-F238E27FC236}">
                <a16:creationId xmlns:a16="http://schemas.microsoft.com/office/drawing/2014/main" id="{F68CFC2B-4353-4626-954D-61B5B9AD7053}"/>
              </a:ext>
            </a:extLst>
          </p:cNvPr>
          <p:cNvSpPr>
            <a:spLocks noGrp="1" noChangeArrowheads="1"/>
          </p:cNvSpPr>
          <p:nvPr>
            <p:ph type="title"/>
          </p:nvPr>
        </p:nvSpPr>
        <p:spPr/>
        <p:txBody>
          <a:bodyPr/>
          <a:lstStyle/>
          <a:p>
            <a:pPr eaLnBrk="1" hangingPunct="1">
              <a:defRPr/>
            </a:pPr>
            <a:r>
              <a:rPr lang="en-US" altLang="en-US" sz="4000">
                <a:latin typeface="Verdana" panose="020B0604030504040204" pitchFamily="34" charset="0"/>
              </a:rPr>
              <a:t>Water and Pumps</a:t>
            </a:r>
          </a:p>
        </p:txBody>
      </p:sp>
      <p:sp>
        <p:nvSpPr>
          <p:cNvPr id="365571" name="Rectangle 3">
            <a:extLst>
              <a:ext uri="{FF2B5EF4-FFF2-40B4-BE49-F238E27FC236}">
                <a16:creationId xmlns:a16="http://schemas.microsoft.com/office/drawing/2014/main" id="{C4520297-7972-4435-8903-608A93BC8F62}"/>
              </a:ext>
            </a:extLst>
          </p:cNvPr>
          <p:cNvSpPr>
            <a:spLocks noGrp="1" noChangeArrowheads="1"/>
          </p:cNvSpPr>
          <p:nvPr>
            <p:ph type="body" sz="half" idx="1"/>
          </p:nvPr>
        </p:nvSpPr>
        <p:spPr>
          <a:xfrm>
            <a:off x="152400" y="1524000"/>
            <a:ext cx="4038600" cy="4530725"/>
          </a:xfrm>
        </p:spPr>
        <p:txBody>
          <a:bodyPr/>
          <a:lstStyle/>
          <a:p>
            <a:pPr eaLnBrk="1" hangingPunct="1">
              <a:lnSpc>
                <a:spcPct val="90000"/>
              </a:lnSpc>
              <a:defRPr/>
            </a:pPr>
            <a:r>
              <a:rPr lang="en-US" altLang="en-US" sz="2800"/>
              <a:t>Water can help reduce impacts from line construction</a:t>
            </a:r>
          </a:p>
          <a:p>
            <a:pPr eaLnBrk="1" hangingPunct="1">
              <a:lnSpc>
                <a:spcPct val="90000"/>
              </a:lnSpc>
              <a:defRPr/>
            </a:pPr>
            <a:r>
              <a:rPr lang="en-US" altLang="en-US" sz="2800"/>
              <a:t>Location of pumps and tanks can impact streams and riparian areas</a:t>
            </a:r>
          </a:p>
          <a:p>
            <a:pPr eaLnBrk="1" hangingPunct="1">
              <a:lnSpc>
                <a:spcPct val="90000"/>
              </a:lnSpc>
              <a:defRPr/>
            </a:pPr>
            <a:r>
              <a:rPr lang="en-US" altLang="en-US" sz="2800"/>
              <a:t>Use of motorized equipment requires approval</a:t>
            </a:r>
          </a:p>
        </p:txBody>
      </p:sp>
      <p:graphicFrame>
        <p:nvGraphicFramePr>
          <p:cNvPr id="34820" name="Object 5">
            <a:extLst>
              <a:ext uri="{FF2B5EF4-FFF2-40B4-BE49-F238E27FC236}">
                <a16:creationId xmlns:a16="http://schemas.microsoft.com/office/drawing/2014/main" id="{037BF849-307E-45EE-9126-8A1F170D97CB}"/>
              </a:ext>
            </a:extLst>
          </p:cNvPr>
          <p:cNvGraphicFramePr>
            <a:graphicFrameLocks noChangeAspect="1"/>
          </p:cNvGraphicFramePr>
          <p:nvPr>
            <p:ph type="clipArt" sz="half" idx="2"/>
          </p:nvPr>
        </p:nvGraphicFramePr>
        <p:xfrm>
          <a:off x="4191000" y="2133600"/>
          <a:ext cx="4724400" cy="4038600"/>
        </p:xfrm>
        <a:graphic>
          <a:graphicData uri="http://schemas.openxmlformats.org/presentationml/2006/ole">
            <mc:AlternateContent xmlns:mc="http://schemas.openxmlformats.org/markup-compatibility/2006">
              <mc:Choice xmlns:v="urn:schemas-microsoft-com:vml" Requires="v">
                <p:oleObj spid="_x0000_s34822" name="Photo Editor Photo" r:id="rId3" imgW="9752381" imgH="6496957" progId="MSPhotoEd.3">
                  <p:embed/>
                </p:oleObj>
              </mc:Choice>
              <mc:Fallback>
                <p:oleObj name="Photo Editor Photo" r:id="rId3" imgW="9752381" imgH="6496957"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l="1718" t="1837"/>
                      <a:stretch>
                        <a:fillRect/>
                      </a:stretch>
                    </p:blipFill>
                    <p:spPr bwMode="auto">
                      <a:xfrm>
                        <a:off x="4191000" y="2133600"/>
                        <a:ext cx="4724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E1DC6177-62B8-4186-9B0D-8D255A1AE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7477125" cy="5075238"/>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
        <p:nvSpPr>
          <p:cNvPr id="35843" name="Text Box 3">
            <a:extLst>
              <a:ext uri="{FF2B5EF4-FFF2-40B4-BE49-F238E27FC236}">
                <a16:creationId xmlns:a16="http://schemas.microsoft.com/office/drawing/2014/main" id="{00446C1E-D0B7-496D-BCD5-A87EA5FD8008}"/>
              </a:ext>
            </a:extLst>
          </p:cNvPr>
          <p:cNvSpPr txBox="1">
            <a:spLocks noChangeArrowheads="1"/>
          </p:cNvSpPr>
          <p:nvPr/>
        </p:nvSpPr>
        <p:spPr bwMode="auto">
          <a:xfrm>
            <a:off x="1828800" y="2438400"/>
            <a:ext cx="434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spcBef>
                <a:spcPct val="50000"/>
              </a:spcBef>
              <a:buClrTx/>
              <a:buSzTx/>
              <a:buFontTx/>
              <a:buNone/>
            </a:pPr>
            <a:endParaRPr lang="en-US" altLang="en-US" sz="1800"/>
          </a:p>
        </p:txBody>
      </p:sp>
      <p:sp>
        <p:nvSpPr>
          <p:cNvPr id="139268" name="Text Box 4">
            <a:extLst>
              <a:ext uri="{FF2B5EF4-FFF2-40B4-BE49-F238E27FC236}">
                <a16:creationId xmlns:a16="http://schemas.microsoft.com/office/drawing/2014/main" id="{048ADC5B-05A5-4309-95EE-5A55BA77C620}"/>
              </a:ext>
            </a:extLst>
          </p:cNvPr>
          <p:cNvSpPr txBox="1">
            <a:spLocks noChangeArrowheads="1"/>
          </p:cNvSpPr>
          <p:nvPr/>
        </p:nvSpPr>
        <p:spPr bwMode="auto">
          <a:xfrm>
            <a:off x="685800" y="304800"/>
            <a:ext cx="4716463" cy="701675"/>
          </a:xfrm>
          <a:prstGeom prst="rect">
            <a:avLst/>
          </a:prstGeom>
          <a:noFill/>
          <a:ln>
            <a:noFill/>
          </a:ln>
          <a:effectLst/>
        </p:spPr>
        <p:txBody>
          <a:bodyPr wrap="none">
            <a:spAutoFit/>
          </a:bodyPr>
          <a:lstStyle/>
          <a:p>
            <a:pPr>
              <a:defRPr/>
            </a:pPr>
            <a:r>
              <a:rPr lang="en-US" altLang="en-US" sz="4000">
                <a:solidFill>
                  <a:schemeClr val="tx2"/>
                </a:solidFill>
                <a:effectLst>
                  <a:outerShdw blurRad="38100" dist="38100" dir="2700000" algn="tl">
                    <a:srgbClr val="000000"/>
                  </a:outerShdw>
                </a:effectLst>
              </a:rPr>
              <a:t>Water and Pumps</a:t>
            </a:r>
          </a:p>
        </p:txBody>
      </p:sp>
      <p:sp>
        <p:nvSpPr>
          <p:cNvPr id="35845" name="WordArt 5">
            <a:extLst>
              <a:ext uri="{FF2B5EF4-FFF2-40B4-BE49-F238E27FC236}">
                <a16:creationId xmlns:a16="http://schemas.microsoft.com/office/drawing/2014/main" id="{C1B71B48-4371-4EEF-8B37-B44E4D61E7DD}"/>
              </a:ext>
            </a:extLst>
          </p:cNvPr>
          <p:cNvSpPr>
            <a:spLocks noChangeArrowheads="1" noChangeShapeType="1" noTextEdit="1"/>
          </p:cNvSpPr>
          <p:nvPr/>
        </p:nvSpPr>
        <p:spPr bwMode="auto">
          <a:xfrm>
            <a:off x="4572000" y="1295400"/>
            <a:ext cx="4248150"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type="none" w="sm" len="sm"/>
                  <a:tailEnd type="none" w="sm" len="sm"/>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How Many Bad Things?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E5D97ABE-D2BE-41F7-AFA1-0751BF15E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965950" cy="4887913"/>
          </a:xfrm>
          <a:prstGeom prst="rect">
            <a:avLst/>
          </a:prstGeom>
          <a:noFill/>
          <a:ln w="38100">
            <a:solidFill>
              <a:srgbClr val="C8AB00"/>
            </a:solidFill>
            <a:miter lim="800000"/>
            <a:headEnd/>
            <a:tailEnd/>
          </a:ln>
          <a:extLst>
            <a:ext uri="{909E8E84-426E-40DD-AFC4-6F175D3DCCD1}">
              <a14:hiddenFill xmlns:a14="http://schemas.microsoft.com/office/drawing/2010/main">
                <a:solidFill>
                  <a:srgbClr val="FFFFFF"/>
                </a:solidFill>
              </a14:hiddenFill>
            </a:ext>
          </a:extLst>
        </p:spPr>
      </p:pic>
      <p:sp>
        <p:nvSpPr>
          <p:cNvPr id="141315" name="Rectangle 3">
            <a:extLst>
              <a:ext uri="{FF2B5EF4-FFF2-40B4-BE49-F238E27FC236}">
                <a16:creationId xmlns:a16="http://schemas.microsoft.com/office/drawing/2014/main" id="{5F16FE8A-3ED5-4571-8856-44154A0EE195}"/>
              </a:ext>
            </a:extLst>
          </p:cNvPr>
          <p:cNvSpPr>
            <a:spLocks noChangeArrowheads="1"/>
          </p:cNvSpPr>
          <p:nvPr/>
        </p:nvSpPr>
        <p:spPr bwMode="auto">
          <a:xfrm>
            <a:off x="2133600" y="228600"/>
            <a:ext cx="4716463" cy="701675"/>
          </a:xfrm>
          <a:prstGeom prst="rect">
            <a:avLst/>
          </a:prstGeom>
          <a:noFill/>
          <a:ln>
            <a:noFill/>
          </a:ln>
          <a:effectLst/>
        </p:spPr>
        <p:txBody>
          <a:bodyPr wrap="none">
            <a:spAutoFit/>
          </a:bodyPr>
          <a:lstStyle/>
          <a:p>
            <a:pPr>
              <a:defRPr/>
            </a:pPr>
            <a:r>
              <a:rPr lang="en-US" altLang="en-US" sz="4000">
                <a:solidFill>
                  <a:schemeClr val="tx2"/>
                </a:solidFill>
                <a:effectLst>
                  <a:outerShdw blurRad="38100" dist="38100" dir="2700000" algn="tl">
                    <a:srgbClr val="000000"/>
                  </a:outerShdw>
                </a:effectLst>
              </a:rPr>
              <a:t>Water and Pumps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a:extLst>
              <a:ext uri="{FF2B5EF4-FFF2-40B4-BE49-F238E27FC236}">
                <a16:creationId xmlns:a16="http://schemas.microsoft.com/office/drawing/2014/main" id="{025C8EBD-4C44-4B17-9C26-4C191A240E47}"/>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l="11594" t="12073" r="9566"/>
          <a:stretch>
            <a:fillRect/>
          </a:stretch>
        </p:blipFill>
        <p:spPr bwMode="auto">
          <a:xfrm>
            <a:off x="381000" y="1371600"/>
            <a:ext cx="4495800" cy="3370263"/>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
        <p:nvSpPr>
          <p:cNvPr id="143362" name="Rectangle 2">
            <a:extLst>
              <a:ext uri="{FF2B5EF4-FFF2-40B4-BE49-F238E27FC236}">
                <a16:creationId xmlns:a16="http://schemas.microsoft.com/office/drawing/2014/main" id="{E273BE64-124F-461B-92F2-4E3A1F715B21}"/>
              </a:ext>
            </a:extLst>
          </p:cNvPr>
          <p:cNvSpPr>
            <a:spLocks noGrp="1" noChangeArrowheads="1"/>
          </p:cNvSpPr>
          <p:nvPr>
            <p:ph type="title"/>
          </p:nvPr>
        </p:nvSpPr>
        <p:spPr/>
        <p:txBody>
          <a:bodyPr/>
          <a:lstStyle/>
          <a:p>
            <a:pPr eaLnBrk="1" hangingPunct="1">
              <a:defRPr/>
            </a:pPr>
            <a:r>
              <a:rPr lang="en-US" altLang="en-US"/>
              <a:t>Helicopter Operations</a:t>
            </a:r>
          </a:p>
        </p:txBody>
      </p:sp>
      <p:pic>
        <p:nvPicPr>
          <p:cNvPr id="39940" name="Picture 4">
            <a:extLst>
              <a:ext uri="{FF2B5EF4-FFF2-40B4-BE49-F238E27FC236}">
                <a16:creationId xmlns:a16="http://schemas.microsoft.com/office/drawing/2014/main" id="{59B5D946-9606-498C-BD22-8D6D92684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42" t="1282"/>
          <a:stretch>
            <a:fillRect/>
          </a:stretch>
        </p:blipFill>
        <p:spPr bwMode="auto">
          <a:xfrm>
            <a:off x="3733800" y="2886075"/>
            <a:ext cx="51816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F5429F2A-5D93-4803-AB1F-10D3EE827733}"/>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r>
              <a:rPr lang="en-US" altLang="en-US"/>
              <a:t>During planning consider the objectives.</a:t>
            </a:r>
          </a:p>
          <a:p>
            <a:pPr eaLnBrk="1" hangingPunct="1">
              <a:lnSpc>
                <a:spcPct val="90000"/>
              </a:lnSpc>
              <a:buFont typeface="Wingdings" panose="05000000000000000000" pitchFamily="2" charset="2"/>
              <a:buChar char="§"/>
              <a:defRPr/>
            </a:pPr>
            <a:r>
              <a:rPr lang="en-US" altLang="en-US"/>
              <a:t>If primarily as crew support, longline.</a:t>
            </a:r>
          </a:p>
          <a:p>
            <a:pPr eaLnBrk="1" hangingPunct="1">
              <a:lnSpc>
                <a:spcPct val="90000"/>
              </a:lnSpc>
              <a:buFont typeface="Wingdings" panose="05000000000000000000" pitchFamily="2" charset="2"/>
              <a:buChar char="§"/>
              <a:defRPr/>
            </a:pPr>
            <a:r>
              <a:rPr lang="en-US" altLang="en-US"/>
              <a:t>If primarily for crew shuttles:</a:t>
            </a:r>
          </a:p>
          <a:p>
            <a:pPr lvl="1" eaLnBrk="1" hangingPunct="1">
              <a:lnSpc>
                <a:spcPct val="90000"/>
              </a:lnSpc>
              <a:buFont typeface="Wingdings" panose="05000000000000000000" pitchFamily="2" charset="2"/>
              <a:buChar char="§"/>
              <a:defRPr/>
            </a:pPr>
            <a:r>
              <a:rPr lang="en-US" altLang="en-US"/>
              <a:t>Use natural openings.</a:t>
            </a:r>
          </a:p>
          <a:p>
            <a:pPr lvl="1" eaLnBrk="1" hangingPunct="1">
              <a:lnSpc>
                <a:spcPct val="90000"/>
              </a:lnSpc>
              <a:buFont typeface="Wingdings" panose="05000000000000000000" pitchFamily="2" charset="2"/>
              <a:buChar char="§"/>
              <a:defRPr/>
            </a:pPr>
            <a:r>
              <a:rPr lang="en-US" altLang="en-US"/>
              <a:t>Avoid construction in high use areas.</a:t>
            </a:r>
          </a:p>
          <a:p>
            <a:pPr lvl="1" eaLnBrk="1" hangingPunct="1">
              <a:lnSpc>
                <a:spcPct val="90000"/>
              </a:lnSpc>
              <a:buFont typeface="Wingdings" panose="05000000000000000000" pitchFamily="2" charset="2"/>
              <a:buChar char="§"/>
              <a:defRPr/>
            </a:pPr>
            <a:r>
              <a:rPr lang="en-US" altLang="en-US"/>
              <a:t>Are there others within reasonable walking distance?</a:t>
            </a:r>
          </a:p>
          <a:p>
            <a:pPr lvl="1" eaLnBrk="1" hangingPunct="1">
              <a:lnSpc>
                <a:spcPct val="90000"/>
              </a:lnSpc>
              <a:buFont typeface="Wingdings" panose="05000000000000000000" pitchFamily="2" charset="2"/>
              <a:buChar char="§"/>
              <a:defRPr/>
            </a:pPr>
            <a:r>
              <a:rPr lang="en-US" altLang="en-US"/>
              <a:t>Provide specific instruction for construction.</a:t>
            </a:r>
          </a:p>
        </p:txBody>
      </p:sp>
      <p:sp>
        <p:nvSpPr>
          <p:cNvPr id="144387" name="Rectangle 3">
            <a:extLst>
              <a:ext uri="{FF2B5EF4-FFF2-40B4-BE49-F238E27FC236}">
                <a16:creationId xmlns:a16="http://schemas.microsoft.com/office/drawing/2014/main" id="{2F46067A-AC4A-4A6C-9D55-005CF72A2135}"/>
              </a:ext>
            </a:extLst>
          </p:cNvPr>
          <p:cNvSpPr>
            <a:spLocks noChangeArrowheads="1"/>
          </p:cNvSpPr>
          <p:nvPr/>
        </p:nvSpPr>
        <p:spPr bwMode="auto">
          <a:xfrm>
            <a:off x="1600200" y="381000"/>
            <a:ext cx="5591175" cy="762000"/>
          </a:xfrm>
          <a:prstGeom prst="rect">
            <a:avLst/>
          </a:prstGeom>
          <a:noFill/>
          <a:ln>
            <a:noFill/>
          </a:ln>
          <a:effectLst/>
        </p:spPr>
        <p:txBody>
          <a:bodyPr wrap="none">
            <a:spAutoFit/>
          </a:bodyPr>
          <a:lstStyle/>
          <a:p>
            <a:pPr>
              <a:defRPr/>
            </a:pPr>
            <a:r>
              <a:rPr lang="en-US" altLang="en-US" sz="4400">
                <a:solidFill>
                  <a:schemeClr val="tx2"/>
                </a:solidFill>
                <a:effectLst>
                  <a:outerShdw blurRad="38100" dist="38100" dir="2700000" algn="tl">
                    <a:srgbClr val="000000"/>
                  </a:outerShdw>
                </a:effectLst>
                <a:latin typeface="Arial" panose="020B0604020202020204" pitchFamily="34" charset="0"/>
              </a:rPr>
              <a:t>Helicopter Operations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43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438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438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438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438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438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443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build="p" bldLvl="2"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28CEA40A-D3F9-411A-9303-5F6CFEB50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3903663" cy="2722563"/>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pic>
        <p:nvPicPr>
          <p:cNvPr id="41987" name="Picture 3">
            <a:extLst>
              <a:ext uri="{FF2B5EF4-FFF2-40B4-BE49-F238E27FC236}">
                <a16:creationId xmlns:a16="http://schemas.microsoft.com/office/drawing/2014/main" id="{85C67168-9A8D-4428-979C-032184F6F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57600"/>
            <a:ext cx="4235450" cy="2867025"/>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
        <p:nvSpPr>
          <p:cNvPr id="146436" name="Text Box 4">
            <a:extLst>
              <a:ext uri="{FF2B5EF4-FFF2-40B4-BE49-F238E27FC236}">
                <a16:creationId xmlns:a16="http://schemas.microsoft.com/office/drawing/2014/main" id="{EF288B93-3C6A-4B1A-955B-45CB9AD20DDB}"/>
              </a:ext>
            </a:extLst>
          </p:cNvPr>
          <p:cNvSpPr txBox="1">
            <a:spLocks noChangeArrowheads="1"/>
          </p:cNvSpPr>
          <p:nvPr/>
        </p:nvSpPr>
        <p:spPr bwMode="auto">
          <a:xfrm>
            <a:off x="838200" y="4419600"/>
            <a:ext cx="2286000" cy="2043113"/>
          </a:xfrm>
          <a:prstGeom prst="rect">
            <a:avLst/>
          </a:prstGeom>
          <a:noFill/>
          <a:ln>
            <a:noFill/>
          </a:ln>
          <a:effectLst/>
        </p:spPr>
        <p:txBody>
          <a:bodyPr>
            <a:spAutoFit/>
          </a:bodyPr>
          <a:lstStyle/>
          <a:p>
            <a:pPr>
              <a:spcBef>
                <a:spcPct val="50000"/>
              </a:spcBef>
              <a:defRPr/>
            </a:pPr>
            <a:r>
              <a:rPr lang="en-US" altLang="en-US" sz="3200">
                <a:effectLst>
                  <a:outerShdw blurRad="38100" dist="38100" dir="2700000" algn="tl">
                    <a:srgbClr val="000000"/>
                  </a:outerShdw>
                </a:effectLst>
              </a:rPr>
              <a:t>This</a:t>
            </a:r>
          </a:p>
          <a:p>
            <a:pPr>
              <a:spcBef>
                <a:spcPct val="50000"/>
              </a:spcBef>
              <a:defRPr/>
            </a:pPr>
            <a:r>
              <a:rPr lang="en-US" altLang="en-US" sz="3200">
                <a:effectLst>
                  <a:outerShdw blurRad="38100" dist="38100" dir="2700000" algn="tl">
                    <a:srgbClr val="000000"/>
                  </a:outerShdw>
                </a:effectLst>
              </a:rPr>
              <a:t>  vs.</a:t>
            </a:r>
          </a:p>
          <a:p>
            <a:pPr>
              <a:spcBef>
                <a:spcPct val="50000"/>
              </a:spcBef>
              <a:defRPr/>
            </a:pPr>
            <a:r>
              <a:rPr lang="en-US" altLang="en-US" sz="3200">
                <a:effectLst>
                  <a:outerShdw blurRad="38100" dist="38100" dir="2700000" algn="tl">
                    <a:srgbClr val="000000"/>
                  </a:outerShdw>
                </a:effectLst>
              </a:rPr>
              <a:t> This &gt;</a:t>
            </a:r>
          </a:p>
        </p:txBody>
      </p:sp>
      <p:sp>
        <p:nvSpPr>
          <p:cNvPr id="146437" name="Rectangle 5">
            <a:extLst>
              <a:ext uri="{FF2B5EF4-FFF2-40B4-BE49-F238E27FC236}">
                <a16:creationId xmlns:a16="http://schemas.microsoft.com/office/drawing/2014/main" id="{14D152B1-F620-47F8-824A-F48509D6D0EA}"/>
              </a:ext>
            </a:extLst>
          </p:cNvPr>
          <p:cNvSpPr>
            <a:spLocks noChangeArrowheads="1"/>
          </p:cNvSpPr>
          <p:nvPr/>
        </p:nvSpPr>
        <p:spPr bwMode="auto">
          <a:xfrm>
            <a:off x="1676400" y="381000"/>
            <a:ext cx="5591175" cy="762000"/>
          </a:xfrm>
          <a:prstGeom prst="rect">
            <a:avLst/>
          </a:prstGeom>
          <a:noFill/>
          <a:ln>
            <a:noFill/>
          </a:ln>
          <a:effectLst/>
        </p:spPr>
        <p:txBody>
          <a:bodyPr wrap="none">
            <a:spAutoFit/>
          </a:bodyPr>
          <a:lstStyle/>
          <a:p>
            <a:pPr>
              <a:defRPr/>
            </a:pPr>
            <a:r>
              <a:rPr lang="en-US" altLang="en-US" sz="4400">
                <a:solidFill>
                  <a:schemeClr val="tx2"/>
                </a:solidFill>
                <a:effectLst>
                  <a:outerShdw blurRad="38100" dist="38100" dir="2700000" algn="tl">
                    <a:srgbClr val="000000"/>
                  </a:outerShdw>
                </a:effectLst>
                <a:latin typeface="Arial" panose="020B0604020202020204" pitchFamily="34" charset="0"/>
              </a:rPr>
              <a:t>Helicopter Operations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BFEEAD75-0FB1-4E33-9D85-8DFE2E77E2C9}"/>
              </a:ext>
            </a:extLst>
          </p:cNvPr>
          <p:cNvSpPr>
            <a:spLocks noGrp="1" noChangeArrowheads="1"/>
          </p:cNvSpPr>
          <p:nvPr>
            <p:ph type="title"/>
          </p:nvPr>
        </p:nvSpPr>
        <p:spPr/>
        <p:txBody>
          <a:bodyPr/>
          <a:lstStyle/>
          <a:p>
            <a:pPr eaLnBrk="1" hangingPunct="1">
              <a:defRPr/>
            </a:pPr>
            <a:r>
              <a:rPr lang="en-US" altLang="en-US"/>
              <a:t>Spike Camp Management</a:t>
            </a:r>
          </a:p>
        </p:txBody>
      </p:sp>
      <p:pic>
        <p:nvPicPr>
          <p:cNvPr id="44035" name="Picture 3">
            <a:extLst>
              <a:ext uri="{FF2B5EF4-FFF2-40B4-BE49-F238E27FC236}">
                <a16:creationId xmlns:a16="http://schemas.microsoft.com/office/drawing/2014/main" id="{3EABF42F-834B-4A1E-9B3C-F0946BB87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1895475"/>
            <a:ext cx="5969000" cy="4148138"/>
          </a:xfrm>
          <a:prstGeom prst="rect">
            <a:avLst/>
          </a:prstGeom>
          <a:noFill/>
          <a:ln w="38100">
            <a:solidFill>
              <a:srgbClr val="E8C7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9EDE8BEC-CF5B-468D-BD7A-C87D18E52AD2}"/>
              </a:ext>
            </a:extLst>
          </p:cNvPr>
          <p:cNvSpPr>
            <a:spLocks noGrp="1" noChangeArrowheads="1"/>
          </p:cNvSpPr>
          <p:nvPr>
            <p:ph type="title"/>
          </p:nvPr>
        </p:nvSpPr>
        <p:spPr/>
        <p:txBody>
          <a:bodyPr/>
          <a:lstStyle/>
          <a:p>
            <a:pPr eaLnBrk="1" hangingPunct="1">
              <a:defRPr/>
            </a:pPr>
            <a:r>
              <a:rPr lang="en-US" altLang="en-US" sz="4000">
                <a:latin typeface="Verdana" panose="020B0604030504040204" pitchFamily="34" charset="0"/>
              </a:rPr>
              <a:t>FS Policy</a:t>
            </a:r>
          </a:p>
        </p:txBody>
      </p:sp>
      <p:sp>
        <p:nvSpPr>
          <p:cNvPr id="313347" name="Rectangle 3">
            <a:extLst>
              <a:ext uri="{FF2B5EF4-FFF2-40B4-BE49-F238E27FC236}">
                <a16:creationId xmlns:a16="http://schemas.microsoft.com/office/drawing/2014/main" id="{791F3D44-54C1-43D8-9692-8DB2F89CE2E0}"/>
              </a:ext>
            </a:extLst>
          </p:cNvPr>
          <p:cNvSpPr>
            <a:spLocks noGrp="1" noChangeArrowheads="1"/>
          </p:cNvSpPr>
          <p:nvPr>
            <p:ph type="body" idx="1"/>
          </p:nvPr>
        </p:nvSpPr>
        <p:spPr>
          <a:xfrm>
            <a:off x="457200" y="1793875"/>
            <a:ext cx="8229600" cy="4530725"/>
          </a:xfrm>
        </p:spPr>
        <p:txBody>
          <a:bodyPr/>
          <a:lstStyle/>
          <a:p>
            <a:pPr eaLnBrk="1" hangingPunct="1">
              <a:defRPr/>
            </a:pPr>
            <a:r>
              <a:rPr lang="en-US" altLang="en-US"/>
              <a:t>FSM 2324.23 –</a:t>
            </a:r>
            <a:r>
              <a:rPr lang="en-US" altLang="en-US" sz="2400" u="sng">
                <a:cs typeface="Times New Roman" panose="02020603050405020304" pitchFamily="18" charset="0"/>
              </a:rPr>
              <a:t>Fire Management Activities</a:t>
            </a:r>
            <a:r>
              <a:rPr lang="en-US" altLang="en-US" sz="2400">
                <a:cs typeface="Times New Roman" panose="02020603050405020304" pitchFamily="18" charset="0"/>
              </a:rPr>
              <a:t>.</a:t>
            </a:r>
          </a:p>
          <a:p>
            <a:pPr lvl="1" eaLnBrk="1" hangingPunct="1">
              <a:defRPr/>
            </a:pPr>
            <a:r>
              <a:rPr lang="en-US" altLang="en-US" sz="2400">
                <a:cs typeface="Times New Roman" panose="02020603050405020304" pitchFamily="18" charset="0"/>
              </a:rPr>
              <a:t>Locate fire camps, helispots, and other temporary facilities or improvements outside of the wilderness boundary whenever feasible.</a:t>
            </a:r>
          </a:p>
          <a:p>
            <a:pPr lvl="1" eaLnBrk="1" hangingPunct="1">
              <a:defRPr/>
            </a:pPr>
            <a:r>
              <a:rPr lang="en-US" altLang="en-US" sz="2400">
                <a:cs typeface="Times New Roman" panose="02020603050405020304" pitchFamily="18" charset="0"/>
              </a:rPr>
              <a:t>Rehabilitate disturbed areas within wilderness to as natural an appearance as possible.</a:t>
            </a:r>
          </a:p>
          <a:p>
            <a:pPr>
              <a:spcBef>
                <a:spcPct val="0"/>
              </a:spcBef>
              <a:buClrTx/>
              <a:buSzTx/>
              <a:buFontTx/>
              <a:buNone/>
              <a:defRPr/>
            </a:pPr>
            <a:endParaRPr lang="en-US" altLang="en-US" sz="2800">
              <a:cs typeface="Times New Roman" panose="02020603050405020304" pitchFamily="18" charset="0"/>
            </a:endParaRPr>
          </a:p>
          <a:p>
            <a:pPr>
              <a:spcBef>
                <a:spcPct val="0"/>
              </a:spcBef>
              <a:buClrTx/>
              <a:buSzTx/>
              <a:buFontTx/>
              <a:buNone/>
              <a:defRPr/>
            </a:pPr>
            <a:endParaRPr lang="en-US" alt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a:extLst>
              <a:ext uri="{FF2B5EF4-FFF2-40B4-BE49-F238E27FC236}">
                <a16:creationId xmlns:a16="http://schemas.microsoft.com/office/drawing/2014/main" id="{0BA87FC9-D08D-458A-BD0E-8188314DA902}"/>
              </a:ext>
            </a:extLst>
          </p:cNvPr>
          <p:cNvSpPr>
            <a:spLocks noGrp="1" noChangeArrowheads="1"/>
          </p:cNvSpPr>
          <p:nvPr>
            <p:ph type="ctrTitle"/>
          </p:nvPr>
        </p:nvSpPr>
        <p:spPr/>
        <p:txBody>
          <a:bodyPr/>
          <a:lstStyle/>
          <a:p>
            <a:pPr eaLnBrk="1" hangingPunct="1">
              <a:defRPr/>
            </a:pPr>
            <a:r>
              <a:rPr lang="en-US" altLang="en-US" dirty="0"/>
              <a:t>Restoration of Fire Suppression Impacts </a:t>
            </a:r>
            <a:br>
              <a:rPr lang="en-US" altLang="en-US" dirty="0"/>
            </a:br>
            <a:r>
              <a:rPr lang="en-US" altLang="en-US" dirty="0"/>
              <a:t>in Wilderness</a:t>
            </a:r>
          </a:p>
        </p:txBody>
      </p:sp>
      <p:sp>
        <p:nvSpPr>
          <p:cNvPr id="404483" name="Rectangle 3">
            <a:extLst>
              <a:ext uri="{FF2B5EF4-FFF2-40B4-BE49-F238E27FC236}">
                <a16:creationId xmlns:a16="http://schemas.microsoft.com/office/drawing/2014/main" id="{17DE5628-B12E-4A00-AD4C-80E017491CA6}"/>
              </a:ext>
            </a:extLst>
          </p:cNvPr>
          <p:cNvSpPr>
            <a:spLocks noGrp="1" noChangeArrowheads="1"/>
          </p:cNvSpPr>
          <p:nvPr>
            <p:ph type="subTitle" idx="1"/>
          </p:nvPr>
        </p:nvSpPr>
        <p:spPr/>
        <p:txBody>
          <a:bodyPr/>
          <a:lstStyle/>
          <a:p>
            <a:pPr eaLnBrk="1" hangingPunct="1">
              <a:defRPr/>
            </a:pPr>
            <a:r>
              <a:rPr lang="en-US" altLang="en-US" dirty="0"/>
              <a:t>Resource Advisor Guidelines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B4EE36BE-8CB9-4A19-BC45-F938CEEC26D7}"/>
              </a:ext>
            </a:extLst>
          </p:cNvPr>
          <p:cNvSpPr>
            <a:spLocks noGrp="1" noChangeArrowheads="1"/>
          </p:cNvSpPr>
          <p:nvPr>
            <p:ph type="body" idx="1"/>
          </p:nvPr>
        </p:nvSpPr>
        <p:spPr/>
        <p:txBody>
          <a:bodyPr/>
          <a:lstStyle/>
          <a:p>
            <a:pPr eaLnBrk="1" hangingPunct="1">
              <a:defRPr/>
            </a:pPr>
            <a:r>
              <a:rPr lang="en-US" altLang="en-US" sz="2800"/>
              <a:t>Use existing and impact resistant sites.</a:t>
            </a:r>
          </a:p>
          <a:p>
            <a:pPr eaLnBrk="1" hangingPunct="1">
              <a:defRPr/>
            </a:pPr>
            <a:r>
              <a:rPr lang="en-US" altLang="en-US" sz="2800"/>
              <a:t>Avoid clearing and trenching – and NO bough beds.</a:t>
            </a:r>
          </a:p>
          <a:p>
            <a:pPr eaLnBrk="1" hangingPunct="1">
              <a:defRPr/>
            </a:pPr>
            <a:r>
              <a:rPr lang="en-US" altLang="en-US" sz="2800"/>
              <a:t>Change location, if impacts are unacceptable.</a:t>
            </a:r>
          </a:p>
          <a:p>
            <a:pPr eaLnBrk="1" hangingPunct="1">
              <a:defRPr/>
            </a:pPr>
            <a:r>
              <a:rPr lang="en-US" altLang="en-US" sz="2800"/>
              <a:t>Locate latrines 200’ from water and 8” deep.</a:t>
            </a:r>
          </a:p>
          <a:p>
            <a:pPr eaLnBrk="1" hangingPunct="1">
              <a:defRPr/>
            </a:pPr>
            <a:r>
              <a:rPr lang="en-US" altLang="en-US" sz="2800"/>
              <a:t>Evaluate coyote camp impacts vs. travel.</a:t>
            </a:r>
          </a:p>
          <a:p>
            <a:pPr eaLnBrk="1" hangingPunct="1">
              <a:defRPr/>
            </a:pPr>
            <a:r>
              <a:rPr lang="en-US" altLang="en-US" sz="2800"/>
              <a:t>Avoid wildlife (bear) attractants.</a:t>
            </a:r>
          </a:p>
        </p:txBody>
      </p:sp>
      <p:sp>
        <p:nvSpPr>
          <p:cNvPr id="155651" name="Rectangle 3">
            <a:extLst>
              <a:ext uri="{FF2B5EF4-FFF2-40B4-BE49-F238E27FC236}">
                <a16:creationId xmlns:a16="http://schemas.microsoft.com/office/drawing/2014/main" id="{70600563-986F-427F-A6E8-64B08086CE39}"/>
              </a:ext>
            </a:extLst>
          </p:cNvPr>
          <p:cNvSpPr>
            <a:spLocks noChangeArrowheads="1"/>
          </p:cNvSpPr>
          <p:nvPr/>
        </p:nvSpPr>
        <p:spPr bwMode="auto">
          <a:xfrm>
            <a:off x="990600" y="533400"/>
            <a:ext cx="6648450" cy="762000"/>
          </a:xfrm>
          <a:prstGeom prst="rect">
            <a:avLst/>
          </a:prstGeom>
          <a:noFill/>
          <a:ln>
            <a:noFill/>
          </a:ln>
          <a:effectLst/>
        </p:spPr>
        <p:txBody>
          <a:bodyPr wrap="none">
            <a:spAutoFit/>
          </a:bodyPr>
          <a:lstStyle/>
          <a:p>
            <a:pPr>
              <a:defRPr/>
            </a:pPr>
            <a:r>
              <a:rPr lang="en-US" altLang="en-US" sz="4400">
                <a:solidFill>
                  <a:schemeClr val="tx2"/>
                </a:solidFill>
                <a:effectLst>
                  <a:outerShdw blurRad="38100" dist="38100" dir="2700000" algn="tl">
                    <a:srgbClr val="000000"/>
                  </a:outerShdw>
                </a:effectLst>
                <a:latin typeface="Arial" panose="020B0604020202020204" pitchFamily="34" charset="0"/>
              </a:rPr>
              <a:t>Spike Camp Management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56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565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565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565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565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565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C591431A-145B-4DEC-9A9D-CC1AA0ED6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229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CEA896BC-9880-40DE-9928-DBECF696FE2E}"/>
              </a:ext>
            </a:extLst>
          </p:cNvPr>
          <p:cNvSpPr>
            <a:spLocks noGrp="1" noChangeArrowheads="1"/>
          </p:cNvSpPr>
          <p:nvPr>
            <p:ph type="body" idx="1"/>
          </p:nvPr>
        </p:nvSpPr>
        <p:spPr>
          <a:xfrm>
            <a:off x="0" y="1524000"/>
            <a:ext cx="3657600" cy="5334000"/>
          </a:xfrm>
        </p:spPr>
        <p:txBody>
          <a:bodyPr/>
          <a:lstStyle/>
          <a:p>
            <a:pPr eaLnBrk="1" hangingPunct="1">
              <a:lnSpc>
                <a:spcPct val="90000"/>
              </a:lnSpc>
              <a:defRPr/>
            </a:pPr>
            <a:r>
              <a:rPr lang="en-US" altLang="en-US"/>
              <a:t>Be involved in selecting sites.</a:t>
            </a:r>
          </a:p>
          <a:p>
            <a:pPr eaLnBrk="1" hangingPunct="1">
              <a:lnSpc>
                <a:spcPct val="90000"/>
              </a:lnSpc>
              <a:defRPr/>
            </a:pPr>
            <a:r>
              <a:rPr lang="en-US" altLang="en-US"/>
              <a:t>Be there with the spike camp manager </a:t>
            </a:r>
            <a:r>
              <a:rPr lang="en-US" altLang="en-US" u="sng"/>
              <a:t>before</a:t>
            </a:r>
            <a:r>
              <a:rPr lang="en-US" altLang="en-US"/>
              <a:t> the crews get there.</a:t>
            </a:r>
          </a:p>
          <a:p>
            <a:pPr eaLnBrk="1" hangingPunct="1">
              <a:lnSpc>
                <a:spcPct val="90000"/>
              </a:lnSpc>
              <a:defRPr/>
            </a:pPr>
            <a:r>
              <a:rPr lang="en-US" altLang="en-US"/>
              <a:t>Define expectations for camp.</a:t>
            </a:r>
          </a:p>
        </p:txBody>
      </p:sp>
      <p:sp>
        <p:nvSpPr>
          <p:cNvPr id="158723" name="Rectangle 3">
            <a:extLst>
              <a:ext uri="{FF2B5EF4-FFF2-40B4-BE49-F238E27FC236}">
                <a16:creationId xmlns:a16="http://schemas.microsoft.com/office/drawing/2014/main" id="{A9E3367F-0EB8-410C-8E94-649942DAD54B}"/>
              </a:ext>
            </a:extLst>
          </p:cNvPr>
          <p:cNvSpPr>
            <a:spLocks noChangeArrowheads="1"/>
          </p:cNvSpPr>
          <p:nvPr/>
        </p:nvSpPr>
        <p:spPr bwMode="auto">
          <a:xfrm>
            <a:off x="1143000" y="533400"/>
            <a:ext cx="6648450" cy="762000"/>
          </a:xfrm>
          <a:prstGeom prst="rect">
            <a:avLst/>
          </a:prstGeom>
          <a:noFill/>
          <a:ln>
            <a:noFill/>
          </a:ln>
          <a:effectLst/>
        </p:spPr>
        <p:txBody>
          <a:bodyPr wrap="none">
            <a:spAutoFit/>
          </a:bodyPr>
          <a:lstStyle/>
          <a:p>
            <a:pPr>
              <a:defRPr/>
            </a:pPr>
            <a:r>
              <a:rPr lang="en-US" altLang="en-US" sz="4400">
                <a:solidFill>
                  <a:schemeClr val="tx2"/>
                </a:solidFill>
                <a:effectLst>
                  <a:outerShdw blurRad="38100" dist="38100" dir="2700000" algn="tl">
                    <a:srgbClr val="000000"/>
                  </a:outerShdw>
                </a:effectLst>
                <a:latin typeface="Arial" panose="020B0604020202020204" pitchFamily="34" charset="0"/>
              </a:rPr>
              <a:t>Spike Camp Management</a:t>
            </a:r>
          </a:p>
        </p:txBody>
      </p:sp>
      <p:pic>
        <p:nvPicPr>
          <p:cNvPr id="48132" name="Picture 4">
            <a:extLst>
              <a:ext uri="{FF2B5EF4-FFF2-40B4-BE49-F238E27FC236}">
                <a16:creationId xmlns:a16="http://schemas.microsoft.com/office/drawing/2014/main" id="{A41C2221-026A-4707-8DDE-73CAFA210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057400"/>
            <a:ext cx="5181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87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87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87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376D5DA7-E007-48A1-B3C1-A9C0A4F1921B}"/>
              </a:ext>
            </a:extLst>
          </p:cNvPr>
          <p:cNvSpPr>
            <a:spLocks noGrp="1" noChangeArrowheads="1"/>
          </p:cNvSpPr>
          <p:nvPr>
            <p:ph type="title" idx="4294967295"/>
          </p:nvPr>
        </p:nvSpPr>
        <p:spPr>
          <a:xfrm>
            <a:off x="681038" y="642938"/>
            <a:ext cx="7516812" cy="552450"/>
          </a:xfrm>
        </p:spPr>
        <p:txBody>
          <a:bodyPr/>
          <a:lstStyle/>
          <a:p>
            <a:pPr eaLnBrk="1" hangingPunct="1">
              <a:defRPr/>
            </a:pPr>
            <a:r>
              <a:rPr lang="en-US" altLang="en-US" sz="3600">
                <a:latin typeface="Verdana" panose="020B0604030504040204" pitchFamily="34" charset="0"/>
              </a:rPr>
              <a:t>Human Waste</a:t>
            </a:r>
          </a:p>
        </p:txBody>
      </p:sp>
      <p:pic>
        <p:nvPicPr>
          <p:cNvPr id="50179" name="Picture 3">
            <a:extLst>
              <a:ext uri="{FF2B5EF4-FFF2-40B4-BE49-F238E27FC236}">
                <a16:creationId xmlns:a16="http://schemas.microsoft.com/office/drawing/2014/main" id="{FA72D223-56A3-4A63-97A7-D093044EC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81200"/>
            <a:ext cx="7294563" cy="44196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Text Box 3">
            <a:extLst>
              <a:ext uri="{FF2B5EF4-FFF2-40B4-BE49-F238E27FC236}">
                <a16:creationId xmlns:a16="http://schemas.microsoft.com/office/drawing/2014/main" id="{B594DEC0-EA6B-4C95-8BD2-59D2D6E9524F}"/>
              </a:ext>
            </a:extLst>
          </p:cNvPr>
          <p:cNvSpPr txBox="1">
            <a:spLocks noChangeArrowheads="1"/>
          </p:cNvSpPr>
          <p:nvPr/>
        </p:nvSpPr>
        <p:spPr bwMode="auto">
          <a:xfrm>
            <a:off x="533400" y="152400"/>
            <a:ext cx="8077200" cy="1311275"/>
          </a:xfrm>
          <a:prstGeom prst="rect">
            <a:avLst/>
          </a:prstGeom>
          <a:noFill/>
          <a:ln>
            <a:noFill/>
          </a:ln>
          <a:effectLst/>
        </p:spPr>
        <p:txBody>
          <a:bodyPr>
            <a:spAutoFit/>
          </a:bodyPr>
          <a:lstStyle/>
          <a:p>
            <a:pPr>
              <a:spcBef>
                <a:spcPct val="50000"/>
              </a:spcBef>
              <a:defRPr/>
            </a:pPr>
            <a:r>
              <a:rPr lang="en-US" altLang="en-US" sz="4000">
                <a:solidFill>
                  <a:schemeClr val="tx2"/>
                </a:solidFill>
                <a:effectLst>
                  <a:outerShdw blurRad="38100" dist="38100" dir="2700000" algn="tl">
                    <a:srgbClr val="000000"/>
                  </a:outerShdw>
                </a:effectLst>
              </a:rPr>
              <a:t>Heritage Resource and Structure Protection</a:t>
            </a:r>
          </a:p>
        </p:txBody>
      </p:sp>
      <p:graphicFrame>
        <p:nvGraphicFramePr>
          <p:cNvPr id="52227" name="Object 5">
            <a:extLst>
              <a:ext uri="{FF2B5EF4-FFF2-40B4-BE49-F238E27FC236}">
                <a16:creationId xmlns:a16="http://schemas.microsoft.com/office/drawing/2014/main" id="{5417382E-0773-491B-9A48-C8B68D3C7744}"/>
              </a:ext>
            </a:extLst>
          </p:cNvPr>
          <p:cNvGraphicFramePr>
            <a:graphicFrameLocks noChangeAspect="1"/>
          </p:cNvGraphicFramePr>
          <p:nvPr/>
        </p:nvGraphicFramePr>
        <p:xfrm>
          <a:off x="304800" y="2819400"/>
          <a:ext cx="4724400" cy="3146425"/>
        </p:xfrm>
        <a:graphic>
          <a:graphicData uri="http://schemas.openxmlformats.org/presentationml/2006/ole">
            <mc:AlternateContent xmlns:mc="http://schemas.openxmlformats.org/markup-compatibility/2006">
              <mc:Choice xmlns:v="urn:schemas-microsoft-com:vml" Requires="v">
                <p:oleObj spid="_x0000_s52231" name="Photo Editor Photo" r:id="rId4" imgW="7621064" imgH="5076190" progId="MSPhotoEd.3">
                  <p:embed/>
                </p:oleObj>
              </mc:Choice>
              <mc:Fallback>
                <p:oleObj name="Photo Editor Photo" r:id="rId4" imgW="7621064" imgH="5076190"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819400"/>
                        <a:ext cx="47244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28" name="Object 6">
            <a:extLst>
              <a:ext uri="{FF2B5EF4-FFF2-40B4-BE49-F238E27FC236}">
                <a16:creationId xmlns:a16="http://schemas.microsoft.com/office/drawing/2014/main" id="{F4832B26-6683-4154-95E4-FA4A20B61816}"/>
              </a:ext>
            </a:extLst>
          </p:cNvPr>
          <p:cNvGraphicFramePr>
            <a:graphicFrameLocks noChangeAspect="1"/>
          </p:cNvGraphicFramePr>
          <p:nvPr/>
        </p:nvGraphicFramePr>
        <p:xfrm>
          <a:off x="5349875" y="1676400"/>
          <a:ext cx="3482975" cy="4953000"/>
        </p:xfrm>
        <a:graphic>
          <a:graphicData uri="http://schemas.openxmlformats.org/presentationml/2006/ole">
            <mc:AlternateContent xmlns:mc="http://schemas.openxmlformats.org/markup-compatibility/2006">
              <mc:Choice xmlns:v="urn:schemas-microsoft-com:vml" Requires="v">
                <p:oleObj spid="_x0000_s52232" name="Photo Editor Photo" r:id="rId6" imgW="4285714" imgH="6095238" progId="MSPhotoEd.3">
                  <p:embed/>
                </p:oleObj>
              </mc:Choice>
              <mc:Fallback>
                <p:oleObj name="Photo Editor Photo" r:id="rId6" imgW="4285714" imgH="6095238" progId="MSPhotoEd.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9875" y="1676400"/>
                        <a:ext cx="348297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Text Box 3">
            <a:extLst>
              <a:ext uri="{FF2B5EF4-FFF2-40B4-BE49-F238E27FC236}">
                <a16:creationId xmlns:a16="http://schemas.microsoft.com/office/drawing/2014/main" id="{FDE557F4-AF44-49D3-AC79-FED133A8000B}"/>
              </a:ext>
            </a:extLst>
          </p:cNvPr>
          <p:cNvSpPr txBox="1">
            <a:spLocks noChangeArrowheads="1"/>
          </p:cNvSpPr>
          <p:nvPr/>
        </p:nvSpPr>
        <p:spPr bwMode="auto">
          <a:xfrm>
            <a:off x="1676400" y="228600"/>
            <a:ext cx="7239000" cy="579438"/>
          </a:xfrm>
          <a:prstGeom prst="rect">
            <a:avLst/>
          </a:prstGeom>
          <a:noFill/>
          <a:ln>
            <a:noFill/>
          </a:ln>
          <a:effectLst/>
        </p:spPr>
        <p:txBody>
          <a:bodyPr>
            <a:spAutoFit/>
          </a:bodyPr>
          <a:lstStyle/>
          <a:p>
            <a:pPr>
              <a:spcBef>
                <a:spcPct val="50000"/>
              </a:spcBef>
              <a:defRPr/>
            </a:pPr>
            <a:r>
              <a:rPr lang="en-US" altLang="en-US" sz="3200">
                <a:solidFill>
                  <a:schemeClr val="tx2"/>
                </a:solidFill>
                <a:effectLst>
                  <a:outerShdw blurRad="38100" dist="38100" dir="2700000" algn="tl">
                    <a:srgbClr val="000000"/>
                  </a:outerShdw>
                </a:effectLst>
              </a:rPr>
              <a:t>Snags and Limbing</a:t>
            </a:r>
          </a:p>
        </p:txBody>
      </p:sp>
      <p:graphicFrame>
        <p:nvGraphicFramePr>
          <p:cNvPr id="54275" name="Object 2">
            <a:extLst>
              <a:ext uri="{FF2B5EF4-FFF2-40B4-BE49-F238E27FC236}">
                <a16:creationId xmlns:a16="http://schemas.microsoft.com/office/drawing/2014/main" id="{E0A87D53-652D-4B4B-BC09-3CFF1A3C9AE6}"/>
              </a:ext>
            </a:extLst>
          </p:cNvPr>
          <p:cNvGraphicFramePr>
            <a:graphicFrameLocks noChangeAspect="1"/>
          </p:cNvGraphicFramePr>
          <p:nvPr/>
        </p:nvGraphicFramePr>
        <p:xfrm>
          <a:off x="3733800" y="2209800"/>
          <a:ext cx="5181600" cy="3722688"/>
        </p:xfrm>
        <a:graphic>
          <a:graphicData uri="http://schemas.openxmlformats.org/presentationml/2006/ole">
            <mc:AlternateContent xmlns:mc="http://schemas.openxmlformats.org/markup-compatibility/2006">
              <mc:Choice xmlns:v="urn:schemas-microsoft-com:vml" Requires="v">
                <p:oleObj spid="_x0000_s54279" name="Photo Editor Photo" r:id="rId4" imgW="9752381" imgH="6496957" progId="MSPhotoEd.3">
                  <p:embed/>
                </p:oleObj>
              </mc:Choice>
              <mc:Fallback>
                <p:oleObj name="Photo Editor Photo" r:id="rId4" imgW="9752381" imgH="6496957"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12175" t="2570" r="1485"/>
                      <a:stretch>
                        <a:fillRect/>
                      </a:stretch>
                    </p:blipFill>
                    <p:spPr bwMode="auto">
                      <a:xfrm>
                        <a:off x="3733800" y="2209800"/>
                        <a:ext cx="5181600"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76" name="Object 5">
            <a:extLst>
              <a:ext uri="{FF2B5EF4-FFF2-40B4-BE49-F238E27FC236}">
                <a16:creationId xmlns:a16="http://schemas.microsoft.com/office/drawing/2014/main" id="{D2ED6DFD-62E2-4BCF-B12B-41681C1E6AF2}"/>
              </a:ext>
            </a:extLst>
          </p:cNvPr>
          <p:cNvGraphicFramePr>
            <a:graphicFrameLocks noChangeAspect="1"/>
          </p:cNvGraphicFramePr>
          <p:nvPr/>
        </p:nvGraphicFramePr>
        <p:xfrm>
          <a:off x="304800" y="1828800"/>
          <a:ext cx="3009900" cy="4514850"/>
        </p:xfrm>
        <a:graphic>
          <a:graphicData uri="http://schemas.openxmlformats.org/presentationml/2006/ole">
            <mc:AlternateContent xmlns:mc="http://schemas.openxmlformats.org/markup-compatibility/2006">
              <mc:Choice xmlns:v="urn:schemas-microsoft-com:vml" Requires="v">
                <p:oleObj spid="_x0000_s54280" name="Photo Editor Photo" r:id="rId6" imgW="2704762" imgH="4057143" progId="MSPhotoEd.3">
                  <p:embed/>
                </p:oleObj>
              </mc:Choice>
              <mc:Fallback>
                <p:oleObj name="Photo Editor Photo" r:id="rId6" imgW="2704762" imgH="4057143"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828800"/>
                        <a:ext cx="30099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Text Box 3">
            <a:extLst>
              <a:ext uri="{FF2B5EF4-FFF2-40B4-BE49-F238E27FC236}">
                <a16:creationId xmlns:a16="http://schemas.microsoft.com/office/drawing/2014/main" id="{76D9C23D-4BF8-4EE1-9260-D9D13F8F14F6}"/>
              </a:ext>
            </a:extLst>
          </p:cNvPr>
          <p:cNvSpPr txBox="1">
            <a:spLocks noChangeArrowheads="1"/>
          </p:cNvSpPr>
          <p:nvPr/>
        </p:nvSpPr>
        <p:spPr bwMode="auto">
          <a:xfrm>
            <a:off x="228600" y="304800"/>
            <a:ext cx="8610600" cy="641350"/>
          </a:xfrm>
          <a:prstGeom prst="rect">
            <a:avLst/>
          </a:prstGeom>
          <a:noFill/>
          <a:ln>
            <a:noFill/>
          </a:ln>
          <a:effectLst/>
        </p:spPr>
        <p:txBody>
          <a:bodyPr>
            <a:spAutoFit/>
          </a:bodyPr>
          <a:lstStyle/>
          <a:p>
            <a:pPr>
              <a:spcBef>
                <a:spcPct val="50000"/>
              </a:spcBef>
              <a:defRPr/>
            </a:pPr>
            <a:r>
              <a:rPr lang="en-US" altLang="en-US" sz="3600">
                <a:solidFill>
                  <a:schemeClr val="tx2"/>
                </a:solidFill>
                <a:effectLst>
                  <a:outerShdw blurRad="38100" dist="38100" dir="2700000" algn="tl">
                    <a:srgbClr val="000000"/>
                  </a:outerShdw>
                </a:effectLst>
              </a:rPr>
              <a:t>Invasive species and noxious weeds</a:t>
            </a:r>
          </a:p>
        </p:txBody>
      </p:sp>
      <p:graphicFrame>
        <p:nvGraphicFramePr>
          <p:cNvPr id="56323" name="Object 4">
            <a:extLst>
              <a:ext uri="{FF2B5EF4-FFF2-40B4-BE49-F238E27FC236}">
                <a16:creationId xmlns:a16="http://schemas.microsoft.com/office/drawing/2014/main" id="{9FCA3559-DBC1-493E-9DA0-49457D7F6DD9}"/>
              </a:ext>
            </a:extLst>
          </p:cNvPr>
          <p:cNvGraphicFramePr>
            <a:graphicFrameLocks noChangeAspect="1"/>
          </p:cNvGraphicFramePr>
          <p:nvPr/>
        </p:nvGraphicFramePr>
        <p:xfrm>
          <a:off x="457200" y="2362200"/>
          <a:ext cx="4876800" cy="3084513"/>
        </p:xfrm>
        <a:graphic>
          <a:graphicData uri="http://schemas.openxmlformats.org/presentationml/2006/ole">
            <mc:AlternateContent xmlns:mc="http://schemas.openxmlformats.org/markup-compatibility/2006">
              <mc:Choice xmlns:v="urn:schemas-microsoft-com:vml" Requires="v">
                <p:oleObj spid="_x0000_s56327" name="Photo Editor Photo" r:id="rId4" imgW="7314286" imgH="4877481" progId="MSPhotoEd.3">
                  <p:embed/>
                </p:oleObj>
              </mc:Choice>
              <mc:Fallback>
                <p:oleObj name="Photo Editor Photo" r:id="rId4" imgW="7314286" imgH="4877481"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b="5147"/>
                      <a:stretch>
                        <a:fillRect/>
                      </a:stretch>
                    </p:blipFill>
                    <p:spPr bwMode="auto">
                      <a:xfrm>
                        <a:off x="457200" y="2362200"/>
                        <a:ext cx="48768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324" name="Object 5">
            <a:extLst>
              <a:ext uri="{FF2B5EF4-FFF2-40B4-BE49-F238E27FC236}">
                <a16:creationId xmlns:a16="http://schemas.microsoft.com/office/drawing/2014/main" id="{545D6E2A-61BE-446C-934D-CB1090DA2D4E}"/>
              </a:ext>
            </a:extLst>
          </p:cNvPr>
          <p:cNvGraphicFramePr>
            <a:graphicFrameLocks noChangeAspect="1"/>
          </p:cNvGraphicFramePr>
          <p:nvPr/>
        </p:nvGraphicFramePr>
        <p:xfrm>
          <a:off x="5943600" y="1981200"/>
          <a:ext cx="2709863" cy="3886200"/>
        </p:xfrm>
        <a:graphic>
          <a:graphicData uri="http://schemas.openxmlformats.org/presentationml/2006/ole">
            <mc:AlternateContent xmlns:mc="http://schemas.openxmlformats.org/markup-compatibility/2006">
              <mc:Choice xmlns:v="urn:schemas-microsoft-com:vml" Requires="v">
                <p:oleObj spid="_x0000_s56328" name="Photo Editor Photo" r:id="rId6" imgW="4877481" imgH="7314286" progId="MSPhotoEd.3">
                  <p:embed/>
                </p:oleObj>
              </mc:Choice>
              <mc:Fallback>
                <p:oleObj name="Photo Editor Photo" r:id="rId6" imgW="4877481" imgH="7314286"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b="4375"/>
                      <a:stretch>
                        <a:fillRect/>
                      </a:stretch>
                    </p:blipFill>
                    <p:spPr bwMode="auto">
                      <a:xfrm>
                        <a:off x="5943600" y="1981200"/>
                        <a:ext cx="270986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2">
            <a:extLst>
              <a:ext uri="{FF2B5EF4-FFF2-40B4-BE49-F238E27FC236}">
                <a16:creationId xmlns:a16="http://schemas.microsoft.com/office/drawing/2014/main" id="{6D2E132D-FAD4-4207-AC4C-058DAB45CB6D}"/>
              </a:ext>
            </a:extLst>
          </p:cNvPr>
          <p:cNvGraphicFramePr>
            <a:graphicFrameLocks noChangeAspect="1"/>
          </p:cNvGraphicFramePr>
          <p:nvPr/>
        </p:nvGraphicFramePr>
        <p:xfrm>
          <a:off x="762000" y="3633788"/>
          <a:ext cx="4267200" cy="2935287"/>
        </p:xfrm>
        <a:graphic>
          <a:graphicData uri="http://schemas.openxmlformats.org/presentationml/2006/ole">
            <mc:AlternateContent xmlns:mc="http://schemas.openxmlformats.org/markup-compatibility/2006">
              <mc:Choice xmlns:v="urn:schemas-microsoft-com:vml" Requires="v">
                <p:oleObj spid="_x0000_s58374" name="Photo Editor Photo" r:id="rId4" imgW="9752381" imgH="6496957" progId="MSPhotoEd.3">
                  <p:embed/>
                </p:oleObj>
              </mc:Choice>
              <mc:Fallback>
                <p:oleObj name="Photo Editor Photo" r:id="rId4" imgW="9752381" imgH="6496957"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1500" t="1830" r="2251"/>
                      <a:stretch>
                        <a:fillRect/>
                      </a:stretch>
                    </p:blipFill>
                    <p:spPr bwMode="auto">
                      <a:xfrm>
                        <a:off x="762000" y="3633788"/>
                        <a:ext cx="4267200" cy="2935287"/>
                      </a:xfrm>
                      <a:prstGeom prst="rect">
                        <a:avLst/>
                      </a:prstGeom>
                      <a:noFill/>
                      <a:ln w="254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1843" name="Rectangle 3">
            <a:extLst>
              <a:ext uri="{FF2B5EF4-FFF2-40B4-BE49-F238E27FC236}">
                <a16:creationId xmlns:a16="http://schemas.microsoft.com/office/drawing/2014/main" id="{32B7D583-4A9A-4267-8B59-CC89F1D52B95}"/>
              </a:ext>
            </a:extLst>
          </p:cNvPr>
          <p:cNvSpPr>
            <a:spLocks noChangeArrowheads="1"/>
          </p:cNvSpPr>
          <p:nvPr/>
        </p:nvSpPr>
        <p:spPr bwMode="auto">
          <a:xfrm>
            <a:off x="381000" y="381000"/>
            <a:ext cx="8485188" cy="641350"/>
          </a:xfrm>
          <a:prstGeom prst="rect">
            <a:avLst/>
          </a:prstGeom>
          <a:noFill/>
          <a:ln>
            <a:noFill/>
          </a:ln>
          <a:effectLst/>
        </p:spPr>
        <p:txBody>
          <a:bodyPr wrap="none">
            <a:spAutoFit/>
          </a:bodyPr>
          <a:lstStyle/>
          <a:p>
            <a:pPr>
              <a:spcBef>
                <a:spcPct val="50000"/>
              </a:spcBef>
              <a:defRPr/>
            </a:pPr>
            <a:r>
              <a:rPr lang="en-US" altLang="en-US" sz="3600">
                <a:solidFill>
                  <a:schemeClr val="tx2"/>
                </a:solidFill>
                <a:effectLst>
                  <a:outerShdw blurRad="38100" dist="38100" dir="2700000" algn="tl">
                    <a:srgbClr val="000000"/>
                  </a:outerShdw>
                </a:effectLst>
              </a:rPr>
              <a:t>Invasive species and noxious weeds</a:t>
            </a:r>
          </a:p>
        </p:txBody>
      </p:sp>
      <p:pic>
        <p:nvPicPr>
          <p:cNvPr id="58372" name="Picture 4">
            <a:extLst>
              <a:ext uri="{FF2B5EF4-FFF2-40B4-BE49-F238E27FC236}">
                <a16:creationId xmlns:a16="http://schemas.microsoft.com/office/drawing/2014/main" id="{BB2E050F-8E01-4966-A65A-06C7CC0F2E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789" t="4399"/>
          <a:stretch>
            <a:fillRect/>
          </a:stretch>
        </p:blipFill>
        <p:spPr bwMode="auto">
          <a:xfrm>
            <a:off x="4343400" y="1524000"/>
            <a:ext cx="4227513" cy="2947988"/>
          </a:xfrm>
          <a:prstGeom prst="rect">
            <a:avLst/>
          </a:prstGeom>
          <a:noFill/>
          <a:ln w="254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2671C7EB-D47C-4A5E-AB26-DD1F571C1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19200"/>
            <a:ext cx="4495800" cy="4935538"/>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0419" name="Object 3">
            <a:extLst>
              <a:ext uri="{FF2B5EF4-FFF2-40B4-BE49-F238E27FC236}">
                <a16:creationId xmlns:a16="http://schemas.microsoft.com/office/drawing/2014/main" id="{DCEC6311-B934-487D-913A-5C426B77474C}"/>
              </a:ext>
            </a:extLst>
          </p:cNvPr>
          <p:cNvGraphicFramePr>
            <a:graphicFrameLocks noChangeAspect="1"/>
          </p:cNvGraphicFramePr>
          <p:nvPr/>
        </p:nvGraphicFramePr>
        <p:xfrm>
          <a:off x="4876800" y="990600"/>
          <a:ext cx="3949700" cy="5546725"/>
        </p:xfrm>
        <a:graphic>
          <a:graphicData uri="http://schemas.openxmlformats.org/presentationml/2006/ole">
            <mc:AlternateContent xmlns:mc="http://schemas.openxmlformats.org/markup-compatibility/2006">
              <mc:Choice xmlns:v="urn:schemas-microsoft-com:vml" Requires="v">
                <p:oleObj spid="_x0000_s60422" name="Photo Editor Photo" r:id="rId5" imgW="6904762" imgH="10314286" progId="MSPhotoEd.3">
                  <p:embed/>
                </p:oleObj>
              </mc:Choice>
              <mc:Fallback>
                <p:oleObj name="Photo Editor Photo" r:id="rId5" imgW="6904762" imgH="10314286"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990600"/>
                        <a:ext cx="3949700" cy="554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1732" name="Text Box 4">
            <a:extLst>
              <a:ext uri="{FF2B5EF4-FFF2-40B4-BE49-F238E27FC236}">
                <a16:creationId xmlns:a16="http://schemas.microsoft.com/office/drawing/2014/main" id="{B4C45F57-09B4-4F42-877B-FFB069CF045D}"/>
              </a:ext>
            </a:extLst>
          </p:cNvPr>
          <p:cNvSpPr txBox="1">
            <a:spLocks noChangeArrowheads="1"/>
          </p:cNvSpPr>
          <p:nvPr/>
        </p:nvSpPr>
        <p:spPr bwMode="auto">
          <a:xfrm>
            <a:off x="381000" y="228600"/>
            <a:ext cx="8382000" cy="579438"/>
          </a:xfrm>
          <a:prstGeom prst="rect">
            <a:avLst/>
          </a:prstGeom>
          <a:noFill/>
          <a:ln>
            <a:noFill/>
          </a:ln>
          <a:effectLst/>
        </p:spPr>
        <p:txBody>
          <a:bodyPr>
            <a:spAutoFit/>
          </a:bodyPr>
          <a:lstStyle/>
          <a:p>
            <a:pPr>
              <a:spcBef>
                <a:spcPct val="50000"/>
              </a:spcBef>
              <a:defRPr/>
            </a:pPr>
            <a:r>
              <a:rPr lang="en-US" altLang="en-US" sz="3200">
                <a:solidFill>
                  <a:schemeClr val="tx2"/>
                </a:solidFill>
                <a:effectLst>
                  <a:outerShdw blurRad="38100" dist="38100" dir="2700000" algn="tl">
                    <a:srgbClr val="000000"/>
                  </a:outerShdw>
                </a:effectLst>
              </a:rPr>
              <a:t>Wilderness, Fire, and BAER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Text Box 3">
            <a:extLst>
              <a:ext uri="{FF2B5EF4-FFF2-40B4-BE49-F238E27FC236}">
                <a16:creationId xmlns:a16="http://schemas.microsoft.com/office/drawing/2014/main" id="{255FA720-393B-4A04-858B-5BD9B17A6D13}"/>
              </a:ext>
            </a:extLst>
          </p:cNvPr>
          <p:cNvSpPr txBox="1">
            <a:spLocks noChangeArrowheads="1"/>
          </p:cNvSpPr>
          <p:nvPr/>
        </p:nvSpPr>
        <p:spPr bwMode="auto">
          <a:xfrm>
            <a:off x="990600" y="304800"/>
            <a:ext cx="7315200" cy="762000"/>
          </a:xfrm>
          <a:prstGeom prst="rect">
            <a:avLst/>
          </a:prstGeom>
          <a:noFill/>
          <a:ln>
            <a:noFill/>
          </a:ln>
          <a:effectLst/>
        </p:spPr>
        <p:txBody>
          <a:bodyPr>
            <a:spAutoFit/>
          </a:bodyPr>
          <a:lstStyle/>
          <a:p>
            <a:pPr>
              <a:spcBef>
                <a:spcPct val="50000"/>
              </a:spcBef>
              <a:defRPr/>
            </a:pPr>
            <a:r>
              <a:rPr lang="en-US" altLang="en-US" sz="4400">
                <a:solidFill>
                  <a:schemeClr val="tx2"/>
                </a:solidFill>
                <a:effectLst>
                  <a:outerShdw blurRad="38100" dist="38100" dir="2700000" algn="tl">
                    <a:srgbClr val="000000"/>
                  </a:outerShdw>
                </a:effectLst>
              </a:rPr>
              <a:t>Fire Suppression Effects</a:t>
            </a:r>
          </a:p>
        </p:txBody>
      </p:sp>
      <p:graphicFrame>
        <p:nvGraphicFramePr>
          <p:cNvPr id="7171" name="Object 4">
            <a:extLst>
              <a:ext uri="{FF2B5EF4-FFF2-40B4-BE49-F238E27FC236}">
                <a16:creationId xmlns:a16="http://schemas.microsoft.com/office/drawing/2014/main" id="{0BACF461-211B-4B7E-BEFE-48466684625A}"/>
              </a:ext>
            </a:extLst>
          </p:cNvPr>
          <p:cNvGraphicFramePr>
            <a:graphicFrameLocks noChangeAspect="1"/>
          </p:cNvGraphicFramePr>
          <p:nvPr/>
        </p:nvGraphicFramePr>
        <p:xfrm>
          <a:off x="5638800" y="1905000"/>
          <a:ext cx="3201988" cy="4191000"/>
        </p:xfrm>
        <a:graphic>
          <a:graphicData uri="http://schemas.openxmlformats.org/presentationml/2006/ole">
            <mc:AlternateContent xmlns:mc="http://schemas.openxmlformats.org/markup-compatibility/2006">
              <mc:Choice xmlns:v="urn:schemas-microsoft-com:vml" Requires="v">
                <p:oleObj spid="_x0000_s7175" name="Photo Editor Photo" r:id="rId4" imgW="4657143" imgH="6095238" progId="MSPhotoEd.3">
                  <p:embed/>
                </p:oleObj>
              </mc:Choice>
              <mc:Fallback>
                <p:oleObj name="Photo Editor Photo" r:id="rId4" imgW="4657143" imgH="6095238"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905000"/>
                        <a:ext cx="320198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2" name="Object 5">
            <a:extLst>
              <a:ext uri="{FF2B5EF4-FFF2-40B4-BE49-F238E27FC236}">
                <a16:creationId xmlns:a16="http://schemas.microsoft.com/office/drawing/2014/main" id="{5097D2BE-4345-4F30-B8E0-073739B6FD87}"/>
              </a:ext>
            </a:extLst>
          </p:cNvPr>
          <p:cNvGraphicFramePr>
            <a:graphicFrameLocks noChangeAspect="1"/>
          </p:cNvGraphicFramePr>
          <p:nvPr/>
        </p:nvGraphicFramePr>
        <p:xfrm>
          <a:off x="381000" y="2414588"/>
          <a:ext cx="4953000" cy="3309937"/>
        </p:xfrm>
        <a:graphic>
          <a:graphicData uri="http://schemas.openxmlformats.org/presentationml/2006/ole">
            <mc:AlternateContent xmlns:mc="http://schemas.openxmlformats.org/markup-compatibility/2006">
              <mc:Choice xmlns:v="urn:schemas-microsoft-com:vml" Requires="v">
                <p:oleObj spid="_x0000_s7176" name="Photo Editor Photo" r:id="rId6" imgW="5714286" imgH="3820058" progId="MSPhotoEd.3">
                  <p:embed/>
                </p:oleObj>
              </mc:Choice>
              <mc:Fallback>
                <p:oleObj name="Photo Editor Photo" r:id="rId6" imgW="5714286" imgH="3820058"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414588"/>
                        <a:ext cx="4953000"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3490" name="Object 2">
            <a:extLst>
              <a:ext uri="{FF2B5EF4-FFF2-40B4-BE49-F238E27FC236}">
                <a16:creationId xmlns:a16="http://schemas.microsoft.com/office/drawing/2014/main" id="{81A5A003-B8F1-4E8B-86F5-2E3120535322}"/>
              </a:ext>
            </a:extLst>
          </p:cNvPr>
          <p:cNvGraphicFramePr>
            <a:graphicFrameLocks noChangeAspect="1"/>
          </p:cNvGraphicFramePr>
          <p:nvPr/>
        </p:nvGraphicFramePr>
        <p:xfrm>
          <a:off x="0" y="0"/>
          <a:ext cx="9159875" cy="6867525"/>
        </p:xfrm>
        <a:graphic>
          <a:graphicData uri="http://schemas.openxmlformats.org/presentationml/2006/ole">
            <mc:AlternateContent xmlns:mc="http://schemas.openxmlformats.org/markup-compatibility/2006">
              <mc:Choice xmlns:v="urn:schemas-microsoft-com:vml" Requires="v">
                <p:oleObj spid="_x0000_s63492" name="Photo Editor Photo" r:id="rId3" imgW="8097380" imgH="5323810" progId="MSPhotoEd.3">
                  <p:embed/>
                </p:oleObj>
              </mc:Choice>
              <mc:Fallback>
                <p:oleObj name="Photo Editor Photo" r:id="rId3" imgW="8097380" imgH="532381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9875" cy="6867525"/>
                      </a:xfrm>
                      <a:prstGeom prst="rect">
                        <a:avLst/>
                      </a:prstGeom>
                      <a:noFill/>
                      <a:ln w="2540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D84401FD-BF20-46A1-9E22-282202D8E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81000"/>
            <a:ext cx="44751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3" name="Text Box 3">
            <a:extLst>
              <a:ext uri="{FF2B5EF4-FFF2-40B4-BE49-F238E27FC236}">
                <a16:creationId xmlns:a16="http://schemas.microsoft.com/office/drawing/2014/main" id="{1EB07482-BAFD-4E09-A67C-AEB08F7B8583}"/>
              </a:ext>
            </a:extLst>
          </p:cNvPr>
          <p:cNvSpPr txBox="1">
            <a:spLocks noChangeArrowheads="1"/>
          </p:cNvSpPr>
          <p:nvPr/>
        </p:nvSpPr>
        <p:spPr bwMode="auto">
          <a:xfrm>
            <a:off x="342900" y="990600"/>
            <a:ext cx="3924300" cy="4479925"/>
          </a:xfrm>
          <a:prstGeom prst="rect">
            <a:avLst/>
          </a:prstGeom>
          <a:noFill/>
          <a:ln>
            <a:noFill/>
          </a:ln>
          <a:effectLst/>
        </p:spPr>
        <p:txBody>
          <a:bodyPr>
            <a:spAutoFit/>
          </a:bodyPr>
          <a:lstStyle/>
          <a:p>
            <a:pPr>
              <a:spcBef>
                <a:spcPct val="50000"/>
              </a:spcBef>
              <a:defRPr/>
            </a:pPr>
            <a:r>
              <a:rPr lang="en-US" altLang="en-US" sz="2800" i="1">
                <a:solidFill>
                  <a:srgbClr val="FFFFFF"/>
                </a:solidFill>
                <a:latin typeface="Tahoma" panose="020B0604030504040204" pitchFamily="34" charset="0"/>
              </a:rPr>
              <a:t>“A conservationist is one who is humbly aware that with each stroke he is writing his signature on the face of the land.”</a:t>
            </a:r>
            <a:r>
              <a:rPr lang="en-US" altLang="en-US" sz="2800">
                <a:solidFill>
                  <a:srgbClr val="FFFFFF"/>
                </a:solidFill>
                <a:latin typeface="Tahoma" panose="020B0604030504040204" pitchFamily="34" charset="0"/>
              </a:rPr>
              <a:t> </a:t>
            </a:r>
          </a:p>
          <a:p>
            <a:pPr>
              <a:spcBef>
                <a:spcPct val="50000"/>
              </a:spcBef>
              <a:defRPr/>
            </a:pPr>
            <a:r>
              <a:rPr lang="en-US" altLang="en-US" sz="2400">
                <a:solidFill>
                  <a:srgbClr val="FFFFFF"/>
                </a:solidFill>
                <a:latin typeface="Tahoma" panose="020B0604030504040204" pitchFamily="34" charset="0"/>
              </a:rPr>
              <a:t>Aldo Leopold,                           </a:t>
            </a:r>
            <a:r>
              <a:rPr lang="en-US" altLang="en-US" sz="2400" u="sng">
                <a:solidFill>
                  <a:srgbClr val="FFFFFF"/>
                </a:solidFill>
                <a:latin typeface="Tahoma" panose="020B0604030504040204" pitchFamily="34" charset="0"/>
              </a:rPr>
              <a:t>A Sand County Almanac</a:t>
            </a:r>
            <a:r>
              <a:rPr lang="en-US" altLang="en-US" sz="2400">
                <a:solidFill>
                  <a:srgbClr val="FFFFFF"/>
                </a:solidFill>
                <a:latin typeface="Tahoma" panose="020B0604030504040204" pitchFamily="34" charset="0"/>
              </a:rPr>
              <a:t>, 1949</a:t>
            </a:r>
          </a:p>
          <a:p>
            <a:pPr>
              <a:spcBef>
                <a:spcPct val="50000"/>
              </a:spcBef>
              <a:defRPr/>
            </a:pPr>
            <a:endParaRPr lang="en-US" altLang="en-US" sz="2400">
              <a:effectLst>
                <a:outerShdw blurRad="38100" dist="38100" dir="2700000" algn="tl">
                  <a:srgbClr val="000000"/>
                </a:outerShdw>
              </a:effectLst>
              <a:latin typeface="Times New Roman" panose="02020603050405020304" pitchFamily="18" charset="0"/>
            </a:endParaRPr>
          </a:p>
        </p:txBody>
      </p:sp>
      <p:sp>
        <p:nvSpPr>
          <p:cNvPr id="64516" name="Line 4">
            <a:extLst>
              <a:ext uri="{FF2B5EF4-FFF2-40B4-BE49-F238E27FC236}">
                <a16:creationId xmlns:a16="http://schemas.microsoft.com/office/drawing/2014/main" id="{660BDE9A-E17A-4834-A0CC-3705A24CD29B}"/>
              </a:ext>
            </a:extLst>
          </p:cNvPr>
          <p:cNvSpPr>
            <a:spLocks noChangeShapeType="1"/>
          </p:cNvSpPr>
          <p:nvPr/>
        </p:nvSpPr>
        <p:spPr bwMode="auto">
          <a:xfrm>
            <a:off x="304800" y="381000"/>
            <a:ext cx="4343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17" name="Line 5">
            <a:extLst>
              <a:ext uri="{FF2B5EF4-FFF2-40B4-BE49-F238E27FC236}">
                <a16:creationId xmlns:a16="http://schemas.microsoft.com/office/drawing/2014/main" id="{702FE1A1-8037-4E65-BA0C-32B97116C137}"/>
              </a:ext>
            </a:extLst>
          </p:cNvPr>
          <p:cNvSpPr>
            <a:spLocks noChangeShapeType="1"/>
          </p:cNvSpPr>
          <p:nvPr/>
        </p:nvSpPr>
        <p:spPr bwMode="auto">
          <a:xfrm>
            <a:off x="304800" y="6477000"/>
            <a:ext cx="4343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18" name="Line 6">
            <a:extLst>
              <a:ext uri="{FF2B5EF4-FFF2-40B4-BE49-F238E27FC236}">
                <a16:creationId xmlns:a16="http://schemas.microsoft.com/office/drawing/2014/main" id="{1D722FBC-4A72-445A-BF14-88241812FD79}"/>
              </a:ext>
            </a:extLst>
          </p:cNvPr>
          <p:cNvSpPr>
            <a:spLocks noChangeShapeType="1"/>
          </p:cNvSpPr>
          <p:nvPr/>
        </p:nvSpPr>
        <p:spPr bwMode="auto">
          <a:xfrm>
            <a:off x="228600" y="381000"/>
            <a:ext cx="0" cy="6096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3CD75F15-3712-4AB6-ADA4-7AA15CE463EE}"/>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338" y="758825"/>
            <a:ext cx="7518400" cy="5073650"/>
          </a:xfrm>
          <a:prstGeom prst="rect">
            <a:avLst/>
          </a:prstGeom>
          <a:noFill/>
          <a:ln w="38100">
            <a:solidFill>
              <a:srgbClr val="B69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1D157809-13FE-427E-A4B5-FB9795BBC2A9}"/>
              </a:ext>
            </a:extLst>
          </p:cNvPr>
          <p:cNvSpPr>
            <a:spLocks noGrp="1" noChangeArrowheads="1"/>
          </p:cNvSpPr>
          <p:nvPr>
            <p:ph type="title"/>
          </p:nvPr>
        </p:nvSpPr>
        <p:spPr>
          <a:xfrm>
            <a:off x="317500" y="501650"/>
            <a:ext cx="8637588" cy="823913"/>
          </a:xfrm>
        </p:spPr>
        <p:txBody>
          <a:bodyPr/>
          <a:lstStyle/>
          <a:p>
            <a:pPr eaLnBrk="1" hangingPunct="1">
              <a:defRPr/>
            </a:pPr>
            <a:r>
              <a:rPr lang="en-US" altLang="en-US" sz="4800"/>
              <a:t>Fire Management Objectives</a:t>
            </a:r>
          </a:p>
        </p:txBody>
      </p:sp>
      <p:sp>
        <p:nvSpPr>
          <p:cNvPr id="84995" name="Rectangle 3">
            <a:extLst>
              <a:ext uri="{FF2B5EF4-FFF2-40B4-BE49-F238E27FC236}">
                <a16:creationId xmlns:a16="http://schemas.microsoft.com/office/drawing/2014/main" id="{090ACBF6-5858-43CD-832C-3BCC7B6C0FD9}"/>
              </a:ext>
            </a:extLst>
          </p:cNvPr>
          <p:cNvSpPr>
            <a:spLocks noGrp="1" noChangeArrowheads="1"/>
          </p:cNvSpPr>
          <p:nvPr>
            <p:ph type="body" idx="1"/>
          </p:nvPr>
        </p:nvSpPr>
        <p:spPr>
          <a:xfrm>
            <a:off x="762000" y="1787525"/>
            <a:ext cx="7772400" cy="4079875"/>
          </a:xfrm>
        </p:spPr>
        <p:txBody>
          <a:bodyPr/>
          <a:lstStyle/>
          <a:p>
            <a:pPr eaLnBrk="1" hangingPunct="1">
              <a:lnSpc>
                <a:spcPct val="80000"/>
              </a:lnSpc>
              <a:buClr>
                <a:srgbClr val="808000"/>
              </a:buClr>
              <a:defRPr/>
            </a:pPr>
            <a:r>
              <a:rPr lang="en-US" altLang="en-US" sz="2400"/>
              <a:t>Describe appropriate management response and minimum impact management tactics used to manage wildland fire.</a:t>
            </a:r>
          </a:p>
          <a:p>
            <a:pPr eaLnBrk="1" hangingPunct="1">
              <a:lnSpc>
                <a:spcPct val="80000"/>
              </a:lnSpc>
              <a:buClr>
                <a:srgbClr val="808000"/>
              </a:buClr>
              <a:buFont typeface="Wingdings" panose="05000000000000000000" pitchFamily="2" charset="2"/>
              <a:buNone/>
              <a:defRPr/>
            </a:pPr>
            <a:endParaRPr lang="en-US" altLang="en-US" sz="2400"/>
          </a:p>
          <a:p>
            <a:pPr eaLnBrk="1" hangingPunct="1">
              <a:lnSpc>
                <a:spcPct val="80000"/>
              </a:lnSpc>
              <a:buClr>
                <a:srgbClr val="808000"/>
              </a:buClr>
              <a:defRPr/>
            </a:pPr>
            <a:r>
              <a:rPr lang="en-US" altLang="en-US" sz="2400"/>
              <a:t>Identify how appropriate management response and minimum impact management tactics can be selected to reduce resource damage and rehabilitation needs.</a:t>
            </a:r>
          </a:p>
          <a:p>
            <a:pPr eaLnBrk="1" hangingPunct="1">
              <a:lnSpc>
                <a:spcPct val="80000"/>
              </a:lnSpc>
              <a:buClr>
                <a:srgbClr val="808000"/>
              </a:buClr>
              <a:buFont typeface="Wingdings" panose="05000000000000000000" pitchFamily="2" charset="2"/>
              <a:buNone/>
              <a:defRPr/>
            </a:pPr>
            <a:endParaRPr lang="en-US" altLang="en-US" sz="2400"/>
          </a:p>
          <a:p>
            <a:pPr eaLnBrk="1" hangingPunct="1">
              <a:lnSpc>
                <a:spcPct val="80000"/>
              </a:lnSpc>
              <a:buClr>
                <a:srgbClr val="808000"/>
              </a:buClr>
              <a:defRPr/>
            </a:pPr>
            <a:r>
              <a:rPr lang="en-US" altLang="en-US" sz="2400"/>
              <a:t>Describe rehabilitation of fire management actions.</a:t>
            </a:r>
          </a:p>
          <a:p>
            <a:pPr eaLnBrk="1" hangingPunct="1">
              <a:lnSpc>
                <a:spcPct val="80000"/>
              </a:lnSpc>
              <a:buClr>
                <a:srgbClr val="808000"/>
              </a:buClr>
              <a:buFont typeface="Wingdings" panose="05000000000000000000" pitchFamily="2" charset="2"/>
              <a:buNone/>
              <a:defRPr/>
            </a:pPr>
            <a:endParaRPr lang="en-US" altLang="en-US" sz="2400"/>
          </a:p>
          <a:p>
            <a:pPr eaLnBrk="1" hangingPunct="1">
              <a:lnSpc>
                <a:spcPct val="80000"/>
              </a:lnSpc>
              <a:buClr>
                <a:srgbClr val="808000"/>
              </a:buClr>
              <a:defRPr/>
            </a:pPr>
            <a:r>
              <a:rPr lang="en-US" altLang="en-US" sz="2400"/>
              <a:t>BAER must follow a similar philosophy.</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9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99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9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a:extLst>
              <a:ext uri="{FF2B5EF4-FFF2-40B4-BE49-F238E27FC236}">
                <a16:creationId xmlns:a16="http://schemas.microsoft.com/office/drawing/2014/main" id="{B3860620-85FA-4FAA-BA65-BFF49BA0E951}"/>
              </a:ext>
            </a:extLst>
          </p:cNvPr>
          <p:cNvSpPr>
            <a:spLocks noChangeArrowheads="1"/>
          </p:cNvSpPr>
          <p:nvPr/>
        </p:nvSpPr>
        <p:spPr bwMode="auto">
          <a:xfrm>
            <a:off x="1981200" y="304800"/>
            <a:ext cx="4959350" cy="1190625"/>
          </a:xfrm>
          <a:prstGeom prst="rect">
            <a:avLst/>
          </a:prstGeom>
          <a:noFill/>
          <a:ln>
            <a:noFill/>
          </a:ln>
          <a:effectLst/>
        </p:spPr>
        <p:txBody>
          <a:bodyPr wrap="none">
            <a:spAutoFit/>
          </a:bodyPr>
          <a:lstStyle/>
          <a:p>
            <a:pPr algn="ctr">
              <a:defRPr/>
            </a:pPr>
            <a:r>
              <a:rPr lang="en-US" altLang="en-US" sz="3600">
                <a:solidFill>
                  <a:schemeClr val="tx2"/>
                </a:solidFill>
                <a:effectLst>
                  <a:outerShdw blurRad="38100" dist="38100" dir="2700000" algn="tl">
                    <a:srgbClr val="000000"/>
                  </a:outerShdw>
                </a:effectLst>
                <a:latin typeface="Arial" panose="020B0604020202020204" pitchFamily="34" charset="0"/>
              </a:rPr>
              <a:t>Fire Suppression</a:t>
            </a:r>
            <a:br>
              <a:rPr lang="en-US" altLang="en-US" sz="3600">
                <a:solidFill>
                  <a:schemeClr val="tx2"/>
                </a:solidFill>
                <a:effectLst>
                  <a:outerShdw blurRad="38100" dist="38100" dir="2700000" algn="tl">
                    <a:srgbClr val="000000"/>
                  </a:outerShdw>
                </a:effectLst>
                <a:latin typeface="Arial" panose="020B0604020202020204" pitchFamily="34" charset="0"/>
              </a:rPr>
            </a:br>
            <a:r>
              <a:rPr lang="en-US" altLang="en-US" sz="3600">
                <a:solidFill>
                  <a:schemeClr val="tx2"/>
                </a:solidFill>
                <a:effectLst>
                  <a:outerShdw blurRad="38100" dist="38100" dir="2700000" algn="tl">
                    <a:srgbClr val="000000"/>
                  </a:outerShdw>
                </a:effectLst>
                <a:latin typeface="Arial" panose="020B0604020202020204" pitchFamily="34" charset="0"/>
              </a:rPr>
              <a:t>Rehabilitation Practices</a:t>
            </a:r>
          </a:p>
        </p:txBody>
      </p:sp>
      <p:sp>
        <p:nvSpPr>
          <p:cNvPr id="352260" name="Rectangle 4">
            <a:extLst>
              <a:ext uri="{FF2B5EF4-FFF2-40B4-BE49-F238E27FC236}">
                <a16:creationId xmlns:a16="http://schemas.microsoft.com/office/drawing/2014/main" id="{E42AAC13-DC2C-44D5-B85C-45479E15D648}"/>
              </a:ext>
            </a:extLst>
          </p:cNvPr>
          <p:cNvSpPr>
            <a:spLocks noChangeArrowheads="1"/>
          </p:cNvSpPr>
          <p:nvPr/>
        </p:nvSpPr>
        <p:spPr bwMode="auto">
          <a:xfrm>
            <a:off x="152400" y="1600200"/>
            <a:ext cx="4572000" cy="4238625"/>
          </a:xfrm>
          <a:prstGeom prst="rect">
            <a:avLst/>
          </a:prstGeom>
          <a:noFill/>
          <a:ln>
            <a:noFill/>
          </a:ln>
          <a:effectLst/>
        </p:spPr>
        <p:txBody>
          <a:bodyPr>
            <a:spAutoFit/>
          </a:bodyPr>
          <a:lstStyle/>
          <a:p>
            <a:pPr eaLnBrk="1" hangingPunct="1">
              <a:spcBef>
                <a:spcPct val="50000"/>
              </a:spcBef>
              <a:buClr>
                <a:schemeClr val="hlink"/>
              </a:buClr>
              <a:buSzPct val="70000"/>
              <a:buFont typeface="Wingdings" panose="05000000000000000000" pitchFamily="2" charset="2"/>
              <a:buChar char="u"/>
              <a:defRPr/>
            </a:pPr>
            <a:r>
              <a:rPr lang="en-US" altLang="en-US" sz="3200">
                <a:effectLst>
                  <a:outerShdw blurRad="38100" dist="38100" dir="2700000" algn="tl">
                    <a:srgbClr val="000000"/>
                  </a:outerShdw>
                </a:effectLst>
              </a:rPr>
              <a:t>Fire line</a:t>
            </a:r>
          </a:p>
          <a:p>
            <a:pPr eaLnBrk="1" hangingPunct="1">
              <a:spcBef>
                <a:spcPct val="50000"/>
              </a:spcBef>
              <a:buClr>
                <a:schemeClr val="hlink"/>
              </a:buClr>
              <a:buSzPct val="70000"/>
              <a:buFont typeface="Wingdings" panose="05000000000000000000" pitchFamily="2" charset="2"/>
              <a:buChar char="u"/>
              <a:defRPr/>
            </a:pPr>
            <a:r>
              <a:rPr lang="en-US" altLang="en-US" sz="3200">
                <a:effectLst>
                  <a:outerShdw blurRad="38100" dist="38100" dir="2700000" algn="tl">
                    <a:srgbClr val="000000"/>
                  </a:outerShdw>
                </a:effectLst>
              </a:rPr>
              <a:t>Helispots</a:t>
            </a:r>
          </a:p>
          <a:p>
            <a:pPr eaLnBrk="1" hangingPunct="1">
              <a:spcBef>
                <a:spcPct val="50000"/>
              </a:spcBef>
              <a:buClr>
                <a:schemeClr val="hlink"/>
              </a:buClr>
              <a:buSzPct val="70000"/>
              <a:buFont typeface="Wingdings" panose="05000000000000000000" pitchFamily="2" charset="2"/>
              <a:buChar char="u"/>
              <a:defRPr/>
            </a:pPr>
            <a:r>
              <a:rPr lang="en-US" altLang="en-US" sz="3200">
                <a:effectLst>
                  <a:outerShdw blurRad="38100" dist="38100" dir="2700000" algn="tl">
                    <a:srgbClr val="000000"/>
                  </a:outerShdw>
                </a:effectLst>
              </a:rPr>
              <a:t>Dozer Lines</a:t>
            </a:r>
          </a:p>
          <a:p>
            <a:pPr eaLnBrk="1" hangingPunct="1">
              <a:spcBef>
                <a:spcPct val="50000"/>
              </a:spcBef>
              <a:buClr>
                <a:schemeClr val="hlink"/>
              </a:buClr>
              <a:buSzPct val="70000"/>
              <a:buFont typeface="Wingdings" panose="05000000000000000000" pitchFamily="2" charset="2"/>
              <a:buChar char="u"/>
              <a:defRPr/>
            </a:pPr>
            <a:r>
              <a:rPr lang="en-US" altLang="en-US" sz="3200">
                <a:effectLst>
                  <a:outerShdw blurRad="38100" dist="38100" dir="2700000" algn="tl">
                    <a:srgbClr val="000000"/>
                  </a:outerShdw>
                </a:effectLst>
              </a:rPr>
              <a:t>Camps</a:t>
            </a:r>
          </a:p>
          <a:p>
            <a:pPr eaLnBrk="1" hangingPunct="1">
              <a:spcBef>
                <a:spcPct val="50000"/>
              </a:spcBef>
              <a:buClr>
                <a:schemeClr val="hlink"/>
              </a:buClr>
              <a:buSzPct val="70000"/>
              <a:buFont typeface="Wingdings" panose="05000000000000000000" pitchFamily="2" charset="2"/>
              <a:buChar char="u"/>
              <a:defRPr/>
            </a:pPr>
            <a:r>
              <a:rPr lang="en-US" altLang="en-US" sz="3200">
                <a:effectLst>
                  <a:outerShdw blurRad="38100" dist="38100" dir="2700000" algn="tl">
                    <a:srgbClr val="000000"/>
                  </a:outerShdw>
                </a:effectLst>
              </a:rPr>
              <a:t>Water </a:t>
            </a:r>
          </a:p>
          <a:p>
            <a:pPr eaLnBrk="1" hangingPunct="1">
              <a:spcBef>
                <a:spcPct val="50000"/>
              </a:spcBef>
              <a:buClr>
                <a:schemeClr val="hlink"/>
              </a:buClr>
              <a:buSzPct val="70000"/>
              <a:buFont typeface="Wingdings" panose="05000000000000000000" pitchFamily="2" charset="2"/>
              <a:buNone/>
              <a:defRPr/>
            </a:pPr>
            <a:r>
              <a:rPr lang="en-US" altLang="en-US" sz="3200">
                <a:effectLst>
                  <a:outerShdw blurRad="38100" dist="38100" dir="2700000" algn="tl">
                    <a:srgbClr val="000000"/>
                  </a:outerShdw>
                </a:effectLst>
              </a:rPr>
              <a:t>  sources</a:t>
            </a:r>
          </a:p>
        </p:txBody>
      </p:sp>
      <p:graphicFrame>
        <p:nvGraphicFramePr>
          <p:cNvPr id="10244" name="Object 5">
            <a:extLst>
              <a:ext uri="{FF2B5EF4-FFF2-40B4-BE49-F238E27FC236}">
                <a16:creationId xmlns:a16="http://schemas.microsoft.com/office/drawing/2014/main" id="{8DE519A5-AC81-4BF3-98C1-2F37A25FD241}"/>
              </a:ext>
            </a:extLst>
          </p:cNvPr>
          <p:cNvGraphicFramePr>
            <a:graphicFrameLocks noChangeAspect="1"/>
          </p:cNvGraphicFramePr>
          <p:nvPr/>
        </p:nvGraphicFramePr>
        <p:xfrm>
          <a:off x="4038600" y="2286000"/>
          <a:ext cx="4460875" cy="3429000"/>
        </p:xfrm>
        <a:graphic>
          <a:graphicData uri="http://schemas.openxmlformats.org/presentationml/2006/ole">
            <mc:AlternateContent xmlns:mc="http://schemas.openxmlformats.org/markup-compatibility/2006">
              <mc:Choice xmlns:v="urn:schemas-microsoft-com:vml" Requires="v">
                <p:oleObj spid="_x0000_s10246" name="Photo Editor Photo" r:id="rId3" imgW="15238095" imgH="11428571" progId="MSPhotoEd.3">
                  <p:embed/>
                </p:oleObj>
              </mc:Choice>
              <mc:Fallback>
                <p:oleObj name="Photo Editor Photo" r:id="rId3" imgW="15238095" imgH="11428571"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l="17668" t="5000" b="10625"/>
                      <a:stretch>
                        <a:fillRect/>
                      </a:stretch>
                    </p:blipFill>
                    <p:spPr bwMode="auto">
                      <a:xfrm>
                        <a:off x="4038600" y="2286000"/>
                        <a:ext cx="44608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81B2AEDC-491D-4656-A1EA-AE6FAC9FC871}"/>
              </a:ext>
            </a:extLst>
          </p:cNvPr>
          <p:cNvSpPr>
            <a:spLocks noGrp="1" noChangeArrowheads="1"/>
          </p:cNvSpPr>
          <p:nvPr>
            <p:ph type="body" idx="1"/>
          </p:nvPr>
        </p:nvSpPr>
        <p:spPr>
          <a:xfrm>
            <a:off x="609600" y="2327275"/>
            <a:ext cx="8229600" cy="4530725"/>
          </a:xfrm>
        </p:spPr>
        <p:txBody>
          <a:bodyPr/>
          <a:lstStyle/>
          <a:p>
            <a:pPr eaLnBrk="1" hangingPunct="1">
              <a:defRPr/>
            </a:pPr>
            <a:r>
              <a:rPr lang="en-US" altLang="en-US"/>
              <a:t>The objective is to mitigate or eliminate as much resource damage as possible to preserve natural conditions.</a:t>
            </a:r>
          </a:p>
          <a:p>
            <a:pPr eaLnBrk="1" hangingPunct="1">
              <a:defRPr/>
            </a:pPr>
            <a:r>
              <a:rPr lang="en-US" altLang="en-US"/>
              <a:t>The standards applied can significantly affect the cost of a fire.</a:t>
            </a:r>
          </a:p>
        </p:txBody>
      </p:sp>
      <p:sp>
        <p:nvSpPr>
          <p:cNvPr id="163843" name="Rectangle 3">
            <a:extLst>
              <a:ext uri="{FF2B5EF4-FFF2-40B4-BE49-F238E27FC236}">
                <a16:creationId xmlns:a16="http://schemas.microsoft.com/office/drawing/2014/main" id="{9D268984-A67D-422B-8653-2737A608C980}"/>
              </a:ext>
            </a:extLst>
          </p:cNvPr>
          <p:cNvSpPr>
            <a:spLocks noChangeArrowheads="1"/>
          </p:cNvSpPr>
          <p:nvPr/>
        </p:nvSpPr>
        <p:spPr bwMode="auto">
          <a:xfrm>
            <a:off x="1752600" y="304800"/>
            <a:ext cx="4959350" cy="1190625"/>
          </a:xfrm>
          <a:prstGeom prst="rect">
            <a:avLst/>
          </a:prstGeom>
          <a:noFill/>
          <a:ln>
            <a:noFill/>
          </a:ln>
          <a:effectLst/>
        </p:spPr>
        <p:txBody>
          <a:bodyPr wrap="none">
            <a:spAutoFit/>
          </a:bodyPr>
          <a:lstStyle/>
          <a:p>
            <a:pPr algn="ctr">
              <a:defRPr/>
            </a:pPr>
            <a:r>
              <a:rPr lang="en-US" altLang="en-US" sz="3600">
                <a:solidFill>
                  <a:schemeClr val="tx2"/>
                </a:solidFill>
                <a:effectLst>
                  <a:outerShdw blurRad="38100" dist="38100" dir="2700000" algn="tl">
                    <a:srgbClr val="000000"/>
                  </a:outerShdw>
                </a:effectLst>
                <a:latin typeface="Arial" panose="020B0604020202020204" pitchFamily="34" charset="0"/>
              </a:rPr>
              <a:t>Fire Suppression</a:t>
            </a:r>
            <a:br>
              <a:rPr lang="en-US" altLang="en-US" sz="3600">
                <a:solidFill>
                  <a:schemeClr val="tx2"/>
                </a:solidFill>
                <a:effectLst>
                  <a:outerShdw blurRad="38100" dist="38100" dir="2700000" algn="tl">
                    <a:srgbClr val="000000"/>
                  </a:outerShdw>
                </a:effectLst>
                <a:latin typeface="Arial" panose="020B0604020202020204" pitchFamily="34" charset="0"/>
              </a:rPr>
            </a:br>
            <a:r>
              <a:rPr lang="en-US" altLang="en-US" sz="3600">
                <a:solidFill>
                  <a:schemeClr val="tx2"/>
                </a:solidFill>
                <a:effectLst>
                  <a:outerShdw blurRad="38100" dist="38100" dir="2700000" algn="tl">
                    <a:srgbClr val="000000"/>
                  </a:outerShdw>
                </a:effectLst>
                <a:latin typeface="Arial" panose="020B0604020202020204" pitchFamily="34" charset="0"/>
              </a:rPr>
              <a:t>Rehabilitation Practices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5E050E87-5FE4-4B7C-9C98-DF72C3226CDA}"/>
              </a:ext>
            </a:extLst>
          </p:cNvPr>
          <p:cNvSpPr>
            <a:spLocks noGrp="1" noChangeArrowheads="1"/>
          </p:cNvSpPr>
          <p:nvPr>
            <p:ph type="body" idx="1"/>
          </p:nvPr>
        </p:nvSpPr>
        <p:spPr>
          <a:xfrm>
            <a:off x="381000" y="1752600"/>
            <a:ext cx="8229600" cy="4530725"/>
          </a:xfrm>
        </p:spPr>
        <p:txBody>
          <a:bodyPr/>
          <a:lstStyle/>
          <a:p>
            <a:pPr eaLnBrk="1" hangingPunct="1">
              <a:defRPr/>
            </a:pPr>
            <a:r>
              <a:rPr lang="en-US" altLang="en-US" sz="2800"/>
              <a:t>Helispots</a:t>
            </a:r>
          </a:p>
          <a:p>
            <a:pPr eaLnBrk="1" hangingPunct="1">
              <a:buFont typeface="Wingdings" panose="05000000000000000000" pitchFamily="2" charset="2"/>
              <a:buNone/>
              <a:defRPr/>
            </a:pPr>
            <a:r>
              <a:rPr lang="en-US" altLang="en-US" sz="2800"/>
              <a:t>	 - </a:t>
            </a:r>
            <a:r>
              <a:rPr lang="en-US" altLang="en-US" sz="2400"/>
              <a:t>Location –try and utilize natural openings</a:t>
            </a:r>
          </a:p>
          <a:p>
            <a:pPr lvl="1" eaLnBrk="1" hangingPunct="1">
              <a:defRPr/>
            </a:pPr>
            <a:r>
              <a:rPr lang="en-US" altLang="en-US" sz="2400"/>
              <a:t>Consider burning piles at later date.</a:t>
            </a:r>
          </a:p>
          <a:p>
            <a:pPr eaLnBrk="1" hangingPunct="1">
              <a:defRPr/>
            </a:pPr>
            <a:r>
              <a:rPr lang="en-US" altLang="en-US" sz="2800"/>
              <a:t>Spike Camps</a:t>
            </a:r>
          </a:p>
          <a:p>
            <a:pPr lvl="1" eaLnBrk="1" hangingPunct="1">
              <a:defRPr/>
            </a:pPr>
            <a:r>
              <a:rPr lang="en-US" altLang="en-US" sz="2400"/>
              <a:t>Cover latrine.</a:t>
            </a:r>
          </a:p>
          <a:p>
            <a:pPr lvl="1" eaLnBrk="1" hangingPunct="1">
              <a:defRPr/>
            </a:pPr>
            <a:r>
              <a:rPr lang="en-US" altLang="en-US" sz="2400"/>
              <a:t>Pick up all litter and naturalize.</a:t>
            </a:r>
          </a:p>
          <a:p>
            <a:pPr eaLnBrk="1" hangingPunct="1">
              <a:defRPr/>
            </a:pPr>
            <a:r>
              <a:rPr lang="en-US" altLang="en-US" sz="2800"/>
              <a:t>IC, Staging Areas and Drop Points</a:t>
            </a:r>
          </a:p>
          <a:p>
            <a:pPr lvl="1" eaLnBrk="1" hangingPunct="1">
              <a:defRPr/>
            </a:pPr>
            <a:r>
              <a:rPr lang="en-US" altLang="en-US" sz="2400"/>
              <a:t>Rehab commensurate with resource values.</a:t>
            </a:r>
          </a:p>
        </p:txBody>
      </p:sp>
      <p:sp>
        <p:nvSpPr>
          <p:cNvPr id="165891" name="Rectangle 3">
            <a:extLst>
              <a:ext uri="{FF2B5EF4-FFF2-40B4-BE49-F238E27FC236}">
                <a16:creationId xmlns:a16="http://schemas.microsoft.com/office/drawing/2014/main" id="{48D9F337-AC3D-4708-978F-150FD6CA8B9F}"/>
              </a:ext>
            </a:extLst>
          </p:cNvPr>
          <p:cNvSpPr>
            <a:spLocks noChangeArrowheads="1"/>
          </p:cNvSpPr>
          <p:nvPr/>
        </p:nvSpPr>
        <p:spPr bwMode="auto">
          <a:xfrm>
            <a:off x="1828800" y="381000"/>
            <a:ext cx="4959350" cy="1190625"/>
          </a:xfrm>
          <a:prstGeom prst="rect">
            <a:avLst/>
          </a:prstGeom>
          <a:noFill/>
          <a:ln>
            <a:noFill/>
          </a:ln>
          <a:effectLst/>
        </p:spPr>
        <p:txBody>
          <a:bodyPr wrap="none">
            <a:spAutoFit/>
          </a:bodyPr>
          <a:lstStyle/>
          <a:p>
            <a:pPr>
              <a:defRPr/>
            </a:pPr>
            <a:r>
              <a:rPr lang="en-US" altLang="en-US" sz="3600">
                <a:solidFill>
                  <a:schemeClr val="tx2"/>
                </a:solidFill>
                <a:effectLst>
                  <a:outerShdw blurRad="38100" dist="38100" dir="2700000" algn="tl">
                    <a:srgbClr val="000000"/>
                  </a:outerShdw>
                </a:effectLst>
                <a:latin typeface="Arial" panose="020B0604020202020204" pitchFamily="34" charset="0"/>
              </a:rPr>
              <a:t>Fire Suppression</a:t>
            </a:r>
            <a:br>
              <a:rPr lang="en-US" altLang="en-US" sz="3600">
                <a:solidFill>
                  <a:schemeClr val="tx2"/>
                </a:solidFill>
                <a:effectLst>
                  <a:outerShdw blurRad="38100" dist="38100" dir="2700000" algn="tl">
                    <a:srgbClr val="000000"/>
                  </a:outerShdw>
                </a:effectLst>
                <a:latin typeface="Arial" panose="020B0604020202020204" pitchFamily="34" charset="0"/>
              </a:rPr>
            </a:br>
            <a:r>
              <a:rPr lang="en-US" altLang="en-US" sz="3600">
                <a:solidFill>
                  <a:schemeClr val="tx2"/>
                </a:solidFill>
                <a:effectLst>
                  <a:outerShdw blurRad="38100" dist="38100" dir="2700000" algn="tl">
                    <a:srgbClr val="000000"/>
                  </a:outerShdw>
                </a:effectLst>
                <a:latin typeface="Arial" panose="020B0604020202020204" pitchFamily="34" charset="0"/>
              </a:rPr>
              <a:t>Rehabilitation Practices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8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89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89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89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89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89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89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89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1C85621F-A524-4978-A49F-F485E22A9943}"/>
              </a:ext>
            </a:extLst>
          </p:cNvPr>
          <p:cNvSpPr>
            <a:spLocks noGrp="1" noChangeArrowheads="1"/>
          </p:cNvSpPr>
          <p:nvPr>
            <p:ph type="title"/>
          </p:nvPr>
        </p:nvSpPr>
        <p:spPr>
          <a:xfrm>
            <a:off x="0" y="277813"/>
            <a:ext cx="8686800" cy="1139825"/>
          </a:xfrm>
        </p:spPr>
        <p:txBody>
          <a:bodyPr/>
          <a:lstStyle/>
          <a:p>
            <a:pPr eaLnBrk="1" hangingPunct="1">
              <a:lnSpc>
                <a:spcPct val="80000"/>
              </a:lnSpc>
              <a:defRPr/>
            </a:pPr>
            <a:r>
              <a:rPr lang="en-US" altLang="en-US" sz="3600"/>
              <a:t>Fire Suppression</a:t>
            </a:r>
            <a:br>
              <a:rPr lang="en-US" altLang="en-US" sz="3600"/>
            </a:br>
            <a:r>
              <a:rPr lang="en-US" altLang="en-US" sz="3600"/>
              <a:t>Rehabilitation Practices</a:t>
            </a:r>
          </a:p>
        </p:txBody>
      </p:sp>
      <p:sp>
        <p:nvSpPr>
          <p:cNvPr id="162819" name="Rectangle 3">
            <a:extLst>
              <a:ext uri="{FF2B5EF4-FFF2-40B4-BE49-F238E27FC236}">
                <a16:creationId xmlns:a16="http://schemas.microsoft.com/office/drawing/2014/main" id="{26522C8A-7BDD-4CF8-A06F-1CCF4BB41BDC}"/>
              </a:ext>
            </a:extLst>
          </p:cNvPr>
          <p:cNvSpPr>
            <a:spLocks noGrp="1" noChangeArrowheads="1"/>
          </p:cNvSpPr>
          <p:nvPr>
            <p:ph type="body" idx="1"/>
          </p:nvPr>
        </p:nvSpPr>
        <p:spPr>
          <a:xfrm>
            <a:off x="381000" y="1828800"/>
            <a:ext cx="2590800" cy="4530725"/>
          </a:xfrm>
        </p:spPr>
        <p:txBody>
          <a:bodyPr/>
          <a:lstStyle/>
          <a:p>
            <a:pPr eaLnBrk="1" hangingPunct="1">
              <a:defRPr/>
            </a:pPr>
            <a:r>
              <a:rPr lang="en-US" altLang="en-US"/>
              <a:t>Stumps</a:t>
            </a:r>
          </a:p>
        </p:txBody>
      </p:sp>
      <p:pic>
        <p:nvPicPr>
          <p:cNvPr id="13316" name="Picture 4">
            <a:extLst>
              <a:ext uri="{FF2B5EF4-FFF2-40B4-BE49-F238E27FC236}">
                <a16:creationId xmlns:a16="http://schemas.microsoft.com/office/drawing/2014/main" id="{3F037F1F-D742-461B-9E50-74802EB2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24000"/>
            <a:ext cx="4510088" cy="4953000"/>
          </a:xfrm>
          <a:prstGeom prst="rect">
            <a:avLst/>
          </a:prstGeom>
          <a:noFill/>
          <a:ln w="38100">
            <a:solidFill>
              <a:srgbClr val="D4B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blinds/>
  </p:transition>
</p:sld>
</file>

<file path=ppt/theme/theme1.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D4C6EE5F5EA743AE1CBCFECF5770FB" ma:contentTypeVersion="22" ma:contentTypeDescription="Create a new document." ma:contentTypeScope="" ma:versionID="f0f9614e0321bb0ef6eaf6422d2bbe55">
  <xsd:schema xmlns:xsd="http://www.w3.org/2001/XMLSchema" xmlns:xs="http://www.w3.org/2001/XMLSchema" xmlns:p="http://schemas.microsoft.com/office/2006/metadata/properties" xmlns:ns2="35bf02a3-37fe-404f-9393-3a49ea8754a0" xmlns:ns3="bfd5693d-caa4-44dd-94d2-3fb1c3844644" targetNamespace="http://schemas.microsoft.com/office/2006/metadata/properties" ma:root="true" ma:fieldsID="f08b0c0d2addd23875cb0922327be7bc" ns2:_="" ns3:_="">
    <xsd:import namespace="35bf02a3-37fe-404f-9393-3a49ea8754a0"/>
    <xsd:import namespace="bfd5693d-caa4-44dd-94d2-3fb1c3844644"/>
    <xsd:element name="properties">
      <xsd:complexType>
        <xsd:sequence>
          <xsd:element name="documentManagement">
            <xsd:complexType>
              <xsd:all>
                <xsd:element ref="ns2:SortOrder" minOccurs="0"/>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f02a3-37fe-404f-9393-3a49ea8754a0" elementFormDefault="qualified">
    <xsd:import namespace="http://schemas.microsoft.com/office/2006/documentManagement/types"/>
    <xsd:import namespace="http://schemas.microsoft.com/office/infopath/2007/PartnerControls"/>
    <xsd:element name="SortOrder" ma:index="8" nillable="true" ma:displayName="SortOrder" ma:internalName="SortOrder">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d5693d-caa4-44dd-94d2-3fb1c38446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ortOrder xmlns="35bf02a3-37fe-404f-9393-3a49ea8754a0" xsi:nil="true"/>
  </documentManagement>
</p:properties>
</file>

<file path=customXml/itemProps1.xml><?xml version="1.0" encoding="utf-8"?>
<ds:datastoreItem xmlns:ds="http://schemas.openxmlformats.org/officeDocument/2006/customXml" ds:itemID="{4AE2663F-0F5A-4E85-B4EC-E21A2DDB174E}"/>
</file>

<file path=customXml/itemProps2.xml><?xml version="1.0" encoding="utf-8"?>
<ds:datastoreItem xmlns:ds="http://schemas.openxmlformats.org/officeDocument/2006/customXml" ds:itemID="{E1726713-DFD0-414A-841D-160877217B1E}"/>
</file>

<file path=customXml/itemProps3.xml><?xml version="1.0" encoding="utf-8"?>
<ds:datastoreItem xmlns:ds="http://schemas.openxmlformats.org/officeDocument/2006/customXml" ds:itemID="{3E78E893-8C5B-4715-8E2D-EDED81E58A46}"/>
</file>

<file path=docProps/app.xml><?xml version="1.0" encoding="utf-8"?>
<Properties xmlns="http://schemas.openxmlformats.org/officeDocument/2006/extended-properties" xmlns:vt="http://schemas.openxmlformats.org/officeDocument/2006/docPropsVTypes">
  <Template>Cliff</Template>
  <TotalTime>1190</TotalTime>
  <Words>1147</Words>
  <Application>Microsoft Office PowerPoint</Application>
  <PresentationFormat>On-screen Show (4:3)</PresentationFormat>
  <Paragraphs>156</Paragraphs>
  <Slides>42</Slides>
  <Notes>21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9" baseType="lpstr">
      <vt:lpstr>Verdana</vt:lpstr>
      <vt:lpstr>Arial</vt:lpstr>
      <vt:lpstr>Wingdings</vt:lpstr>
      <vt:lpstr>Times New Roman</vt:lpstr>
      <vt:lpstr>Tahoma</vt:lpstr>
      <vt:lpstr>Cliff</vt:lpstr>
      <vt:lpstr>Microsoft Photo Editor 3.0 Photo</vt:lpstr>
      <vt:lpstr>PowerPoint Presentation</vt:lpstr>
      <vt:lpstr>PowerPoint Presentation</vt:lpstr>
      <vt:lpstr>Restoration of Fire Suppression Impacts  in Wilderness</vt:lpstr>
      <vt:lpstr>PowerPoint Presentation</vt:lpstr>
      <vt:lpstr>Fire Management Objectives</vt:lpstr>
      <vt:lpstr>PowerPoint Presentation</vt:lpstr>
      <vt:lpstr>PowerPoint Presentation</vt:lpstr>
      <vt:lpstr>PowerPoint Presentation</vt:lpstr>
      <vt:lpstr>Fire Suppression Rehabilitation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and Pumps</vt:lpstr>
      <vt:lpstr>PowerPoint Presentation</vt:lpstr>
      <vt:lpstr>PowerPoint Presentation</vt:lpstr>
      <vt:lpstr>Helicopter Operations</vt:lpstr>
      <vt:lpstr>PowerPoint Presentation</vt:lpstr>
      <vt:lpstr>PowerPoint Presentation</vt:lpstr>
      <vt:lpstr>Spike Camp Management</vt:lpstr>
      <vt:lpstr>FS Policy</vt:lpstr>
      <vt:lpstr>PowerPoint Presentation</vt:lpstr>
      <vt:lpstr>PowerPoint Presentation</vt:lpstr>
      <vt:lpstr>PowerPoint Presentation</vt:lpstr>
      <vt:lpstr>Human Waste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USDA 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GRIN N BAER IT</dc:title>
  <dc:creator>USDA Forest Service</dc:creator>
  <cp:lastModifiedBy>Ayers, Allison -FS</cp:lastModifiedBy>
  <cp:revision>36</cp:revision>
  <dcterms:created xsi:type="dcterms:W3CDTF">2000-10-12T13:46:41Z</dcterms:created>
  <dcterms:modified xsi:type="dcterms:W3CDTF">2021-03-18T22:47:00Z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0x01010078D4C6EE5F5EA743AE1CBCFECF5770FB</vt:lpwstr>
  </property>
</Properties>
</file>